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62" r:id="rId2"/>
    <p:sldId id="368" r:id="rId3"/>
    <p:sldId id="369" r:id="rId4"/>
    <p:sldId id="371" r:id="rId5"/>
    <p:sldId id="372" r:id="rId6"/>
    <p:sldId id="373" r:id="rId7"/>
    <p:sldId id="374" r:id="rId8"/>
    <p:sldId id="375" r:id="rId9"/>
    <p:sldId id="376" r:id="rId10"/>
    <p:sldId id="377" r:id="rId11"/>
    <p:sldId id="378" r:id="rId12"/>
    <p:sldId id="379" r:id="rId13"/>
    <p:sldId id="380" r:id="rId14"/>
    <p:sldId id="382" r:id="rId15"/>
    <p:sldId id="4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5C441-516B-44D1-9634-DFDF39C4F17C}" type="datetimeFigureOut">
              <a:rPr lang="en-US" smtClean="0"/>
              <a:t>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F6AC72-DC28-4099-BE40-E41DE5916513}" type="slidenum">
              <a:rPr lang="en-US" smtClean="0"/>
              <a:t>‹#›</a:t>
            </a:fld>
            <a:endParaRPr lang="en-US"/>
          </a:p>
        </p:txBody>
      </p:sp>
    </p:spTree>
    <p:extLst>
      <p:ext uri="{BB962C8B-B14F-4D97-AF65-F5344CB8AC3E}">
        <p14:creationId xmlns:p14="http://schemas.microsoft.com/office/powerpoint/2010/main" val="468466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4"/>
        <p:cNvGrpSpPr/>
        <p:nvPr/>
      </p:nvGrpSpPr>
      <p:grpSpPr>
        <a:xfrm>
          <a:off x="0" y="0"/>
          <a:ext cx="0" cy="0"/>
          <a:chOff x="0" y="0"/>
          <a:chExt cx="0" cy="0"/>
        </a:xfrm>
      </p:grpSpPr>
      <p:sp>
        <p:nvSpPr>
          <p:cNvPr id="1895" name="Google Shape;1895;gcf9adc8019_0_10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6" name="Google Shape;1896;gcf9adc8019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p:cNvGrpSpPr/>
        <p:nvPr/>
      </p:nvGrpSpPr>
      <p:grpSpPr>
        <a:xfrm>
          <a:off x="0" y="0"/>
          <a:ext cx="0" cy="0"/>
          <a:chOff x="0" y="0"/>
          <a:chExt cx="0" cy="0"/>
        </a:xfrm>
      </p:grpSpPr>
      <p:sp>
        <p:nvSpPr>
          <p:cNvPr id="1943" name="Google Shape;1943;g1047a3da5ae_0_10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4" name="Google Shape;1944;g1047a3da5ae_0_10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8"/>
        <p:cNvGrpSpPr/>
        <p:nvPr/>
      </p:nvGrpSpPr>
      <p:grpSpPr>
        <a:xfrm>
          <a:off x="0" y="0"/>
          <a:ext cx="0" cy="0"/>
          <a:chOff x="0" y="0"/>
          <a:chExt cx="0" cy="0"/>
        </a:xfrm>
      </p:grpSpPr>
      <p:sp>
        <p:nvSpPr>
          <p:cNvPr id="1959" name="Google Shape;1959;g105c1078125_1_2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0" name="Google Shape;1960;g105c1078125_1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5"/>
        <p:cNvGrpSpPr/>
        <p:nvPr/>
      </p:nvGrpSpPr>
      <p:grpSpPr>
        <a:xfrm>
          <a:off x="0" y="0"/>
          <a:ext cx="0" cy="0"/>
          <a:chOff x="0" y="0"/>
          <a:chExt cx="0" cy="0"/>
        </a:xfrm>
      </p:grpSpPr>
      <p:sp>
        <p:nvSpPr>
          <p:cNvPr id="1976" name="Google Shape;1976;g1047a3da5ae_0_7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7" name="Google Shape;1977;g1047a3da5ae_0_7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6"/>
        <p:cNvGrpSpPr/>
        <p:nvPr/>
      </p:nvGrpSpPr>
      <p:grpSpPr>
        <a:xfrm>
          <a:off x="0" y="0"/>
          <a:ext cx="0" cy="0"/>
          <a:chOff x="0" y="0"/>
          <a:chExt cx="0" cy="0"/>
        </a:xfrm>
      </p:grpSpPr>
      <p:sp>
        <p:nvSpPr>
          <p:cNvPr id="1987" name="Google Shape;1987;g1047a3da5ae_0_10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8" name="Google Shape;1988;g1047a3da5ae_0_10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2"/>
        <p:cNvGrpSpPr/>
        <p:nvPr/>
      </p:nvGrpSpPr>
      <p:grpSpPr>
        <a:xfrm>
          <a:off x="0" y="0"/>
          <a:ext cx="0" cy="0"/>
          <a:chOff x="0" y="0"/>
          <a:chExt cx="0" cy="0"/>
        </a:xfrm>
      </p:grpSpPr>
      <p:sp>
        <p:nvSpPr>
          <p:cNvPr id="2003" name="Google Shape;2003;g1047a3da5ae_0_7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4" name="Google Shape;2004;g1047a3da5ae_0_7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5"/>
        <p:cNvGrpSpPr/>
        <p:nvPr/>
      </p:nvGrpSpPr>
      <p:grpSpPr>
        <a:xfrm>
          <a:off x="0" y="0"/>
          <a:ext cx="0" cy="0"/>
          <a:chOff x="0" y="0"/>
          <a:chExt cx="0" cy="0"/>
        </a:xfrm>
      </p:grpSpPr>
      <p:sp>
        <p:nvSpPr>
          <p:cNvPr id="2046" name="Google Shape;2046;g1047a3da5ae_0_10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7" name="Google Shape;2047;g1047a3da5ae_0_10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4"/>
        <p:cNvGrpSpPr/>
        <p:nvPr/>
      </p:nvGrpSpPr>
      <p:grpSpPr>
        <a:xfrm>
          <a:off x="0" y="0"/>
          <a:ext cx="0" cy="0"/>
          <a:chOff x="0" y="0"/>
          <a:chExt cx="0" cy="0"/>
        </a:xfrm>
      </p:grpSpPr>
      <p:sp>
        <p:nvSpPr>
          <p:cNvPr id="2075" name="Google Shape;2075;g1047a3da5ae_0_7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6" name="Google Shape;2076;g1047a3da5ae_0_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8"/>
        <p:cNvGrpSpPr/>
        <p:nvPr/>
      </p:nvGrpSpPr>
      <p:grpSpPr>
        <a:xfrm>
          <a:off x="0" y="0"/>
          <a:ext cx="0" cy="0"/>
          <a:chOff x="0" y="0"/>
          <a:chExt cx="0" cy="0"/>
        </a:xfrm>
      </p:grpSpPr>
      <p:sp>
        <p:nvSpPr>
          <p:cNvPr id="2089" name="Google Shape;2089;g1047a3da5ae_0_8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0" name="Google Shape;2090;g1047a3da5ae_0_8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5"/>
        <p:cNvGrpSpPr/>
        <p:nvPr/>
      </p:nvGrpSpPr>
      <p:grpSpPr>
        <a:xfrm>
          <a:off x="0" y="0"/>
          <a:ext cx="0" cy="0"/>
          <a:chOff x="0" y="0"/>
          <a:chExt cx="0" cy="0"/>
        </a:xfrm>
      </p:grpSpPr>
      <p:sp>
        <p:nvSpPr>
          <p:cNvPr id="2106" name="Google Shape;2106;g1047a3da5ae_0_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7" name="Google Shape;2107;g1047a3da5ae_0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3"/>
        <p:cNvGrpSpPr/>
        <p:nvPr/>
      </p:nvGrpSpPr>
      <p:grpSpPr>
        <a:xfrm>
          <a:off x="0" y="0"/>
          <a:ext cx="0" cy="0"/>
          <a:chOff x="0" y="0"/>
          <a:chExt cx="0" cy="0"/>
        </a:xfrm>
      </p:grpSpPr>
      <p:sp>
        <p:nvSpPr>
          <p:cNvPr id="2134" name="Google Shape;2134;g1047a3da5ae_0_8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5" name="Google Shape;2135;g1047a3da5ae_0_8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0"/>
        <p:cNvGrpSpPr/>
        <p:nvPr/>
      </p:nvGrpSpPr>
      <p:grpSpPr>
        <a:xfrm>
          <a:off x="0" y="0"/>
          <a:ext cx="0" cy="0"/>
          <a:chOff x="0" y="0"/>
          <a:chExt cx="0" cy="0"/>
        </a:xfrm>
      </p:grpSpPr>
      <p:sp>
        <p:nvSpPr>
          <p:cNvPr id="2151" name="Google Shape;2151;g1047a3da5ae_0_8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2" name="Google Shape;2152;g1047a3da5ae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6"/>
        <p:cNvGrpSpPr/>
        <p:nvPr/>
      </p:nvGrpSpPr>
      <p:grpSpPr>
        <a:xfrm>
          <a:off x="0" y="0"/>
          <a:ext cx="0" cy="0"/>
          <a:chOff x="0" y="0"/>
          <a:chExt cx="0" cy="0"/>
        </a:xfrm>
      </p:grpSpPr>
      <p:sp>
        <p:nvSpPr>
          <p:cNvPr id="2197" name="Google Shape;2197;g1047a3da5ae_0_9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8" name="Google Shape;2198;g1047a3da5ae_0_9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8"/>
        <p:cNvGrpSpPr/>
        <p:nvPr/>
      </p:nvGrpSpPr>
      <p:grpSpPr>
        <a:xfrm>
          <a:off x="0" y="0"/>
          <a:ext cx="0" cy="0"/>
          <a:chOff x="0" y="0"/>
          <a:chExt cx="0" cy="0"/>
        </a:xfrm>
      </p:grpSpPr>
      <p:sp>
        <p:nvSpPr>
          <p:cNvPr id="2229" name="Google Shape;2229;g1047a3da5ae_0_9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0" name="Google Shape;2230;g1047a3da5ae_0_9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1"/>
        <p:cNvGrpSpPr/>
        <p:nvPr/>
      </p:nvGrpSpPr>
      <p:grpSpPr>
        <a:xfrm>
          <a:off x="0" y="0"/>
          <a:ext cx="0" cy="0"/>
          <a:chOff x="0" y="0"/>
          <a:chExt cx="0" cy="0"/>
        </a:xfrm>
      </p:grpSpPr>
      <p:sp>
        <p:nvSpPr>
          <p:cNvPr id="4112" name="Google Shape;411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13" name="Google Shape;4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31387-199E-4694-A69C-25FDBF8FDA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9BE496-C170-44F0-AD40-C3981DBC1F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ADAA16-9FD7-4C35-BD5F-FF3BB1AEAFFC}"/>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5" name="Footer Placeholder 4">
            <a:extLst>
              <a:ext uri="{FF2B5EF4-FFF2-40B4-BE49-F238E27FC236}">
                <a16:creationId xmlns:a16="http://schemas.microsoft.com/office/drawing/2014/main" id="{868BAF45-9ABA-4639-915C-07505F1F28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7B19D-4099-4309-A353-2E2B7B583EA2}"/>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3011741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71364-ADE7-4066-8694-8AF4B327D3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3CBD4A-4175-478B-A701-37A06594B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929742-9BDF-4800-9AD2-844317AD2050}"/>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5" name="Footer Placeholder 4">
            <a:extLst>
              <a:ext uri="{FF2B5EF4-FFF2-40B4-BE49-F238E27FC236}">
                <a16:creationId xmlns:a16="http://schemas.microsoft.com/office/drawing/2014/main" id="{105BFC10-9437-4667-B7E8-651DA407A2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907594-39FF-49A1-8A9D-D7757ABCE5D5}"/>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2460457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8B8BC-8B6C-4170-8B0C-5EA183F05B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9DA184-18DD-4C1D-8B90-DAE13AE139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8384D-5910-4E71-B911-C2BD5E42DD76}"/>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5" name="Footer Placeholder 4">
            <a:extLst>
              <a:ext uri="{FF2B5EF4-FFF2-40B4-BE49-F238E27FC236}">
                <a16:creationId xmlns:a16="http://schemas.microsoft.com/office/drawing/2014/main" id="{C6ECCD4A-6F12-4FDA-9A6B-E52E56384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3C1F4-4474-4D71-AABE-3DB6783F43D0}"/>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4024084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69336-EA43-4DBD-B5ED-E00E8F428E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FADDBD-6278-456F-9C15-A32A7E5F58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18873D-6454-403B-8EC7-35F84FE181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454DB1-E1EA-4F4D-8B15-0DDB4FC56CFF}"/>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6" name="Footer Placeholder 5">
            <a:extLst>
              <a:ext uri="{FF2B5EF4-FFF2-40B4-BE49-F238E27FC236}">
                <a16:creationId xmlns:a16="http://schemas.microsoft.com/office/drawing/2014/main" id="{0BB3F8E1-1322-47A6-97A5-488A34072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45B814-DDED-42C1-82ED-5FE52C1B7B86}"/>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2704941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A05EC-D371-4DDC-B550-CA5504E49D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137596-F308-44D0-B883-CE55B02585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46E323-AA30-490A-A31D-45DFC13A7F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1BD1FC-6E9E-4491-AA0E-91A6A39ED2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3D4AE2-9E09-472C-A1A4-647EE0C955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DF2A0-7D55-47D6-BA37-87641D334926}"/>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8" name="Footer Placeholder 7">
            <a:extLst>
              <a:ext uri="{FF2B5EF4-FFF2-40B4-BE49-F238E27FC236}">
                <a16:creationId xmlns:a16="http://schemas.microsoft.com/office/drawing/2014/main" id="{F2B45EF5-1583-4DC2-9B99-4D7F55A0C4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88C43A-188E-4D07-AD49-F2130D190B4E}"/>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2537887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7C31D-59ED-4D99-9257-43DF1E6BAC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39A9A1-7B6E-42AD-B419-EC86A7507A95}"/>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4" name="Footer Placeholder 3">
            <a:extLst>
              <a:ext uri="{FF2B5EF4-FFF2-40B4-BE49-F238E27FC236}">
                <a16:creationId xmlns:a16="http://schemas.microsoft.com/office/drawing/2014/main" id="{0F41E4A3-7304-44D9-9EFD-F6A12CCEB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25BFC7-9CB5-4922-B538-27BE2BE794AF}"/>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1931987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953ABC-84CA-408F-A0FA-3D5BD09B66B3}"/>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3" name="Footer Placeholder 2">
            <a:extLst>
              <a:ext uri="{FF2B5EF4-FFF2-40B4-BE49-F238E27FC236}">
                <a16:creationId xmlns:a16="http://schemas.microsoft.com/office/drawing/2014/main" id="{16A6ABA5-35BB-45E5-ABF0-498B8D3CB9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E88037-A80C-41DF-BD5E-1A7C6EC947DD}"/>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2371287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6CF9-3EB4-445E-B797-AAA47F2B4F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64DCB8-3370-4DB6-B4F5-D7C7DE3E5A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E6F8C2-1695-4F90-B336-4F5EF71E96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C6961F-C2F7-4AFB-99B7-C203C0FC3AD1}"/>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6" name="Footer Placeholder 5">
            <a:extLst>
              <a:ext uri="{FF2B5EF4-FFF2-40B4-BE49-F238E27FC236}">
                <a16:creationId xmlns:a16="http://schemas.microsoft.com/office/drawing/2014/main" id="{27C075C5-14BF-4A9E-9E16-80BBB7AAF4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6D350-939C-4E0F-940E-C3D2FA3FCC6E}"/>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3948103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CF37D-57E3-4113-901B-5297529AAD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E896D6-4953-44C4-BDFA-4517FFAF68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38B6DF-4FDE-4D83-9CBC-9AAB6C0EAD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88A67E-254A-4240-93F5-87536A06E119}"/>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6" name="Footer Placeholder 5">
            <a:extLst>
              <a:ext uri="{FF2B5EF4-FFF2-40B4-BE49-F238E27FC236}">
                <a16:creationId xmlns:a16="http://schemas.microsoft.com/office/drawing/2014/main" id="{ACE02C44-30E7-4BA6-BC2E-4E19798FE3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722BEC-AFA6-4D2F-8722-6F913ECEB508}"/>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405679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3B07E-504E-4159-904D-5EBFCF3CFE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1E5A23-8D4B-4E4D-8D03-38C563177B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F9E279-8001-48AB-930F-40E249D46804}"/>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5" name="Footer Placeholder 4">
            <a:extLst>
              <a:ext uri="{FF2B5EF4-FFF2-40B4-BE49-F238E27FC236}">
                <a16:creationId xmlns:a16="http://schemas.microsoft.com/office/drawing/2014/main" id="{C9415846-F863-4E2C-A2ED-593684EA5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7EA81-65F8-404A-91C4-8FA2ED2C20F3}"/>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2396022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2396DE-240F-4534-B27A-E17D3F0158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4BD77F-4FEE-4F38-A7B1-2CFBD537F7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E536B7-7D00-4423-9585-0BDF5ADFE32F}"/>
              </a:ext>
            </a:extLst>
          </p:cNvPr>
          <p:cNvSpPr>
            <a:spLocks noGrp="1"/>
          </p:cNvSpPr>
          <p:nvPr>
            <p:ph type="dt" sz="half" idx="10"/>
          </p:nvPr>
        </p:nvSpPr>
        <p:spPr/>
        <p:txBody>
          <a:bodyPr/>
          <a:lstStyle/>
          <a:p>
            <a:fld id="{74261494-964C-4233-9C85-8D4523283780}" type="datetimeFigureOut">
              <a:rPr lang="en-US" smtClean="0"/>
              <a:t>1/24/2022</a:t>
            </a:fld>
            <a:endParaRPr lang="en-US"/>
          </a:p>
        </p:txBody>
      </p:sp>
      <p:sp>
        <p:nvSpPr>
          <p:cNvPr id="5" name="Footer Placeholder 4">
            <a:extLst>
              <a:ext uri="{FF2B5EF4-FFF2-40B4-BE49-F238E27FC236}">
                <a16:creationId xmlns:a16="http://schemas.microsoft.com/office/drawing/2014/main" id="{1063562D-42CC-4BDD-94AD-DDFBBDCED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C2CDD8-11DA-4DE8-8306-6123D536178B}"/>
              </a:ext>
            </a:extLst>
          </p:cNvPr>
          <p:cNvSpPr>
            <a:spLocks noGrp="1"/>
          </p:cNvSpPr>
          <p:nvPr>
            <p:ph type="sldNum" sz="quarter" idx="12"/>
          </p:nvPr>
        </p:nvSpPr>
        <p:spPr/>
        <p:txBody>
          <a:bodyPr/>
          <a:lstStyle/>
          <a:p>
            <a:fld id="{E1F5A46A-C6AF-44C4-8CE7-FA00F1281666}" type="slidenum">
              <a:rPr lang="en-US" smtClean="0"/>
              <a:t>‹#›</a:t>
            </a:fld>
            <a:endParaRPr lang="en-US"/>
          </a:p>
        </p:txBody>
      </p:sp>
    </p:spTree>
    <p:extLst>
      <p:ext uri="{BB962C8B-B14F-4D97-AF65-F5344CB8AC3E}">
        <p14:creationId xmlns:p14="http://schemas.microsoft.com/office/powerpoint/2010/main" val="965509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Master">
  <p:cSld name="Title Master">
    <p:spTree>
      <p:nvGrpSpPr>
        <p:cNvPr id="1" name="Shape 9"/>
        <p:cNvGrpSpPr/>
        <p:nvPr/>
      </p:nvGrpSpPr>
      <p:grpSpPr>
        <a:xfrm>
          <a:off x="0" y="0"/>
          <a:ext cx="0" cy="0"/>
          <a:chOff x="0" y="0"/>
          <a:chExt cx="0" cy="0"/>
        </a:xfrm>
      </p:grpSpPr>
      <p:sp>
        <p:nvSpPr>
          <p:cNvPr id="10" name="Google Shape;10;p2"/>
          <p:cNvSpPr/>
          <p:nvPr/>
        </p:nvSpPr>
        <p:spPr>
          <a:xfrm>
            <a:off x="0" y="6299200"/>
            <a:ext cx="12192000" cy="558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rgbClr val="FFFFFF"/>
              </a:solidFill>
              <a:latin typeface="Arial"/>
              <a:ea typeface="Arial"/>
              <a:cs typeface="Arial"/>
              <a:sym typeface="Arial"/>
            </a:endParaRPr>
          </a:p>
        </p:txBody>
      </p:sp>
      <p:pic>
        <p:nvPicPr>
          <p:cNvPr id="11" name="Google Shape;11;p2"/>
          <p:cNvPicPr preferRelativeResize="0"/>
          <p:nvPr/>
        </p:nvPicPr>
        <p:blipFill rotWithShape="1">
          <a:blip r:embed="rId2">
            <a:alphaModFix amt="51000"/>
          </a:blip>
          <a:srcRect t="3427" b="3417"/>
          <a:stretch/>
        </p:blipFill>
        <p:spPr>
          <a:xfrm>
            <a:off x="273" y="0"/>
            <a:ext cx="12191729" cy="6858000"/>
          </a:xfrm>
          <a:prstGeom prst="rect">
            <a:avLst/>
          </a:prstGeom>
          <a:noFill/>
          <a:ln>
            <a:noFill/>
          </a:ln>
        </p:spPr>
      </p:pic>
      <p:grpSp>
        <p:nvGrpSpPr>
          <p:cNvPr id="12" name="Google Shape;12;p2"/>
          <p:cNvGrpSpPr/>
          <p:nvPr/>
        </p:nvGrpSpPr>
        <p:grpSpPr>
          <a:xfrm>
            <a:off x="4228803" y="6456"/>
            <a:ext cx="7963200" cy="6858000"/>
            <a:chOff x="4228801" y="7184"/>
            <a:chExt cx="7963200" cy="6858000"/>
          </a:xfrm>
        </p:grpSpPr>
        <p:sp>
          <p:nvSpPr>
            <p:cNvPr id="13" name="Google Shape;13;p2"/>
            <p:cNvSpPr/>
            <p:nvPr/>
          </p:nvSpPr>
          <p:spPr>
            <a:xfrm>
              <a:off x="5691001" y="7184"/>
              <a:ext cx="6501000" cy="6843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FFFFFF"/>
                </a:buClr>
                <a:buSzPts val="1100"/>
                <a:buFont typeface="Calibri"/>
                <a:buNone/>
              </a:pPr>
              <a:endParaRPr sz="1867" b="0" i="0" u="none" strike="noStrike" cap="none">
                <a:solidFill>
                  <a:srgbClr val="FFFFFF"/>
                </a:solidFill>
                <a:latin typeface="Calibri"/>
                <a:ea typeface="Calibri"/>
                <a:cs typeface="Calibri"/>
                <a:sym typeface="Calibri"/>
              </a:endParaRPr>
            </a:p>
          </p:txBody>
        </p:sp>
        <p:sp>
          <p:nvSpPr>
            <p:cNvPr id="14" name="Google Shape;14;p2"/>
            <p:cNvSpPr/>
            <p:nvPr/>
          </p:nvSpPr>
          <p:spPr>
            <a:xfrm flipH="1">
              <a:off x="4228801" y="7184"/>
              <a:ext cx="1462200" cy="6858000"/>
            </a:xfrm>
            <a:prstGeom prst="rtTriangle">
              <a:avLst/>
            </a:prstGeom>
            <a:solidFill>
              <a:schemeClr val="lt1"/>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FFFFFF"/>
                </a:buClr>
                <a:buSzPts val="1100"/>
                <a:buFont typeface="Calibri"/>
                <a:buNone/>
              </a:pPr>
              <a:endParaRPr sz="1867" b="0" i="0" u="none" strike="noStrike" cap="none">
                <a:solidFill>
                  <a:srgbClr val="FFFFFF"/>
                </a:solidFill>
                <a:latin typeface="Calibri"/>
                <a:ea typeface="Calibri"/>
                <a:cs typeface="Calibri"/>
                <a:sym typeface="Calibri"/>
              </a:endParaRPr>
            </a:p>
          </p:txBody>
        </p:sp>
      </p:grpSp>
      <p:sp>
        <p:nvSpPr>
          <p:cNvPr id="15" name="Google Shape;15;p2"/>
          <p:cNvSpPr txBox="1"/>
          <p:nvPr/>
        </p:nvSpPr>
        <p:spPr>
          <a:xfrm>
            <a:off x="5144231" y="2138307"/>
            <a:ext cx="6958000" cy="400000"/>
          </a:xfrm>
          <a:prstGeom prst="rect">
            <a:avLst/>
          </a:prstGeom>
          <a:noFill/>
          <a:ln>
            <a:noFill/>
          </a:ln>
        </p:spPr>
        <p:txBody>
          <a:bodyPr spcFirstLastPara="1" wrap="square" lIns="91433" tIns="45700" rIns="91433" bIns="45700" anchor="t" anchorCtr="0">
            <a:noAutofit/>
          </a:bodyPr>
          <a:lstStyle/>
          <a:p>
            <a:pPr marL="0" marR="0" lvl="0" indent="0" algn="ctr" rtl="0">
              <a:lnSpc>
                <a:spcPct val="100000"/>
              </a:lnSpc>
              <a:spcBef>
                <a:spcPts val="0"/>
              </a:spcBef>
              <a:spcAft>
                <a:spcPts val="0"/>
              </a:spcAft>
              <a:buClr>
                <a:srgbClr val="002060"/>
              </a:buClr>
              <a:buSzPts val="1100"/>
              <a:buFont typeface="Arial"/>
              <a:buNone/>
            </a:pPr>
            <a:r>
              <a:rPr lang="en" sz="2000" b="1" i="0" u="none" strike="noStrike" cap="none">
                <a:solidFill>
                  <a:srgbClr val="002060"/>
                </a:solidFill>
                <a:latin typeface="Arial"/>
                <a:ea typeface="Arial"/>
                <a:cs typeface="Arial"/>
                <a:sym typeface="Arial"/>
              </a:rPr>
              <a:t>KEMENTERIAN PENDIDIKAN, KEBUDAYAAN, </a:t>
            </a:r>
            <a:endParaRPr sz="14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2060"/>
              </a:buClr>
              <a:buSzPts val="1100"/>
              <a:buFont typeface="Arial"/>
              <a:buNone/>
            </a:pPr>
            <a:r>
              <a:rPr lang="en" sz="2000" b="1" i="0" u="none" strike="noStrike" cap="none">
                <a:solidFill>
                  <a:srgbClr val="002060"/>
                </a:solidFill>
                <a:latin typeface="Arial"/>
                <a:ea typeface="Arial"/>
                <a:cs typeface="Arial"/>
                <a:sym typeface="Arial"/>
              </a:rPr>
              <a:t>RISET, DAN TEKNOLOGI</a:t>
            </a:r>
            <a:endParaRPr sz="1467" b="0" i="0" u="none" strike="noStrike" cap="none">
              <a:solidFill>
                <a:srgbClr val="000000"/>
              </a:solidFill>
              <a:latin typeface="Arial"/>
              <a:ea typeface="Arial"/>
              <a:cs typeface="Arial"/>
              <a:sym typeface="Arial"/>
            </a:endParaRPr>
          </a:p>
        </p:txBody>
      </p:sp>
      <p:pic>
        <p:nvPicPr>
          <p:cNvPr id="16" name="Google Shape;16;p2" descr="D:\Ade\KEMENDIKBUD\Paparan Menteri\ppt\Gand Design PGRI\33ddc3bc2640689.png"/>
          <p:cNvPicPr preferRelativeResize="0"/>
          <p:nvPr/>
        </p:nvPicPr>
        <p:blipFill rotWithShape="1">
          <a:blip r:embed="rId3">
            <a:alphaModFix/>
          </a:blip>
          <a:srcRect l="6794"/>
          <a:stretch/>
        </p:blipFill>
        <p:spPr>
          <a:xfrm>
            <a:off x="7945475" y="1029264"/>
            <a:ext cx="1462104" cy="1109040"/>
          </a:xfrm>
          <a:prstGeom prst="rect">
            <a:avLst/>
          </a:prstGeom>
          <a:noFill/>
          <a:ln>
            <a:noFill/>
          </a:ln>
        </p:spPr>
      </p:pic>
      <p:sp>
        <p:nvSpPr>
          <p:cNvPr id="17" name="Google Shape;17;p2"/>
          <p:cNvSpPr txBox="1">
            <a:spLocks noGrp="1"/>
          </p:cNvSpPr>
          <p:nvPr>
            <p:ph type="body" idx="1"/>
          </p:nvPr>
        </p:nvSpPr>
        <p:spPr>
          <a:xfrm>
            <a:off x="5377800" y="3100917"/>
            <a:ext cx="6597600" cy="1569200"/>
          </a:xfrm>
          <a:prstGeom prst="rect">
            <a:avLst/>
          </a:prstGeom>
          <a:noFill/>
          <a:ln>
            <a:noFill/>
          </a:ln>
        </p:spPr>
        <p:txBody>
          <a:bodyPr spcFirstLastPara="1" wrap="square" lIns="68575" tIns="34275" rIns="68575" bIns="34275" anchor="t" anchorCtr="0">
            <a:normAutofit/>
          </a:bodyPr>
          <a:lstStyle>
            <a:lvl1pPr marL="609585" marR="0" lvl="0" indent="-304792" algn="ctr">
              <a:lnSpc>
                <a:spcPct val="90000"/>
              </a:lnSpc>
              <a:spcBef>
                <a:spcPts val="1333"/>
              </a:spcBef>
              <a:spcAft>
                <a:spcPts val="0"/>
              </a:spcAft>
              <a:buClr>
                <a:srgbClr val="013066"/>
              </a:buClr>
              <a:buSzPts val="2400"/>
              <a:buFont typeface="Arial"/>
              <a:buNone/>
              <a:defRPr sz="3200" b="1" i="0" u="none" strike="noStrike" cap="none">
                <a:solidFill>
                  <a:srgbClr val="013066"/>
                </a:solidFill>
                <a:latin typeface="Arial"/>
                <a:ea typeface="Arial"/>
                <a:cs typeface="Arial"/>
                <a:sym typeface="Arial"/>
              </a:defRPr>
            </a:lvl1pPr>
            <a:lvl2pPr marL="1219170" marR="0" lvl="1" indent="-507987" algn="l">
              <a:lnSpc>
                <a:spcPct val="90000"/>
              </a:lnSpc>
              <a:spcBef>
                <a:spcPts val="16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2pPr>
            <a:lvl3pPr marL="1828754" marR="0" lvl="2" indent="-474121" algn="l">
              <a:lnSpc>
                <a:spcPct val="90000"/>
              </a:lnSpc>
              <a:spcBef>
                <a:spcPts val="1600"/>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3pPr>
            <a:lvl4pPr marL="2438339" marR="0" lvl="3"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4pPr>
            <a:lvl5pPr marL="3047924" marR="0" lvl="4"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5pPr>
            <a:lvl6pPr marL="3657509" marR="0" lvl="5"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6pPr>
            <a:lvl7pPr marL="4267093" marR="0" lvl="6"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7pPr>
            <a:lvl8pPr marL="4876678" marR="0" lvl="7"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8pPr>
            <a:lvl9pPr marL="5486263" marR="0" lvl="8" indent="-457189" algn="l">
              <a:lnSpc>
                <a:spcPct val="90000"/>
              </a:lnSpc>
              <a:spcBef>
                <a:spcPts val="1600"/>
              </a:spcBef>
              <a:spcAft>
                <a:spcPts val="1600"/>
              </a:spcAft>
              <a:buClr>
                <a:schemeClr val="dk1"/>
              </a:buClr>
              <a:buSzPts val="18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body" idx="2"/>
          </p:nvPr>
        </p:nvSpPr>
        <p:spPr>
          <a:xfrm>
            <a:off x="5377800" y="5232764"/>
            <a:ext cx="6597600" cy="306800"/>
          </a:xfrm>
          <a:prstGeom prst="rect">
            <a:avLst/>
          </a:prstGeom>
          <a:noFill/>
          <a:ln>
            <a:noFill/>
          </a:ln>
        </p:spPr>
        <p:txBody>
          <a:bodyPr spcFirstLastPara="1" wrap="square" lIns="68575" tIns="34275" rIns="68575" bIns="34275" anchor="t" anchorCtr="0">
            <a:normAutofit/>
          </a:bodyPr>
          <a:lstStyle>
            <a:lvl1pPr marL="609585" marR="0" lvl="0" indent="-304792" algn="ctr">
              <a:lnSpc>
                <a:spcPct val="90000"/>
              </a:lnSpc>
              <a:spcBef>
                <a:spcPts val="1333"/>
              </a:spcBef>
              <a:spcAft>
                <a:spcPts val="0"/>
              </a:spcAft>
              <a:buClr>
                <a:srgbClr val="013066"/>
              </a:buClr>
              <a:buSzPts val="1200"/>
              <a:buFont typeface="Arial"/>
              <a:buNone/>
              <a:defRPr sz="1600" b="1" i="0" u="none" strike="noStrike" cap="none">
                <a:solidFill>
                  <a:srgbClr val="013066"/>
                </a:solidFill>
                <a:latin typeface="Arial"/>
                <a:ea typeface="Arial"/>
                <a:cs typeface="Arial"/>
                <a:sym typeface="Arial"/>
              </a:defRPr>
            </a:lvl1pPr>
            <a:lvl2pPr marL="1219170" marR="0" lvl="1" indent="-507987" algn="l">
              <a:lnSpc>
                <a:spcPct val="90000"/>
              </a:lnSpc>
              <a:spcBef>
                <a:spcPts val="16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2pPr>
            <a:lvl3pPr marL="1828754" marR="0" lvl="2" indent="-474121" algn="l">
              <a:lnSpc>
                <a:spcPct val="90000"/>
              </a:lnSpc>
              <a:spcBef>
                <a:spcPts val="1600"/>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3pPr>
            <a:lvl4pPr marL="2438339" marR="0" lvl="3"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4pPr>
            <a:lvl5pPr marL="3047924" marR="0" lvl="4"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5pPr>
            <a:lvl6pPr marL="3657509" marR="0" lvl="5"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6pPr>
            <a:lvl7pPr marL="4267093" marR="0" lvl="6"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7pPr>
            <a:lvl8pPr marL="4876678" marR="0" lvl="7"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8pPr>
            <a:lvl9pPr marL="5486263" marR="0" lvl="8" indent="-457189" algn="l">
              <a:lnSpc>
                <a:spcPct val="90000"/>
              </a:lnSpc>
              <a:spcBef>
                <a:spcPts val="1600"/>
              </a:spcBef>
              <a:spcAft>
                <a:spcPts val="1600"/>
              </a:spcAft>
              <a:buClr>
                <a:schemeClr val="dk1"/>
              </a:buClr>
              <a:buSzPts val="1800"/>
              <a:buFont typeface="Arial"/>
              <a:buChar char="•"/>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43127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69"/>
        <p:cNvGrpSpPr/>
        <p:nvPr/>
      </p:nvGrpSpPr>
      <p:grpSpPr>
        <a:xfrm>
          <a:off x="0" y="0"/>
          <a:ext cx="0" cy="0"/>
          <a:chOff x="0" y="0"/>
          <a:chExt cx="0" cy="0"/>
        </a:xfrm>
      </p:grpSpPr>
      <p:sp>
        <p:nvSpPr>
          <p:cNvPr id="70" name="Google Shape;70;p16"/>
          <p:cNvSpPr txBox="1">
            <a:spLocks noGrp="1"/>
          </p:cNvSpPr>
          <p:nvPr>
            <p:ph type="sldNum" idx="12"/>
          </p:nvPr>
        </p:nvSpPr>
        <p:spPr>
          <a:xfrm>
            <a:off x="11357279" y="6540880"/>
            <a:ext cx="792400" cy="2464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45088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79"/>
        <p:cNvGrpSpPr/>
        <p:nvPr/>
      </p:nvGrpSpPr>
      <p:grpSpPr>
        <a:xfrm>
          <a:off x="0" y="0"/>
          <a:ext cx="0" cy="0"/>
          <a:chOff x="0" y="0"/>
          <a:chExt cx="0" cy="0"/>
        </a:xfrm>
      </p:grpSpPr>
      <p:sp>
        <p:nvSpPr>
          <p:cNvPr id="80" name="Google Shape;80;p19"/>
          <p:cNvSpPr txBox="1">
            <a:spLocks noGrp="1"/>
          </p:cNvSpPr>
          <p:nvPr>
            <p:ph type="sldNum" idx="12"/>
          </p:nvPr>
        </p:nvSpPr>
        <p:spPr>
          <a:xfrm>
            <a:off x="11357279" y="6540880"/>
            <a:ext cx="792400" cy="2464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9pPr>
          </a:lstStyle>
          <a:p>
            <a:fld id="{00000000-1234-1234-1234-123412341234}" type="slidenum">
              <a:rPr lang="en" smtClean="0"/>
              <a:pPr/>
              <a:t>‹#›</a:t>
            </a:fld>
            <a:endParaRPr lang="en"/>
          </a:p>
        </p:txBody>
      </p:sp>
      <p:sp>
        <p:nvSpPr>
          <p:cNvPr id="81" name="Google Shape;81;p19"/>
          <p:cNvSpPr txBox="1">
            <a:spLocks noGrp="1"/>
          </p:cNvSpPr>
          <p:nvPr>
            <p:ph type="title"/>
          </p:nvPr>
        </p:nvSpPr>
        <p:spPr>
          <a:xfrm>
            <a:off x="0" y="0"/>
            <a:ext cx="12192000" cy="437200"/>
          </a:xfrm>
          <a:prstGeom prst="rect">
            <a:avLst/>
          </a:prstGeom>
          <a:solidFill>
            <a:srgbClr val="002060"/>
          </a:solid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1800"/>
              <a:buFont typeface="Arial"/>
              <a:buNone/>
              <a:defRPr sz="2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96616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540088-92FC-460F-870A-6179733D72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B11A62-1540-4F2A-9BC9-7019494D86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4D6B61-6C87-43B3-8285-8A98E7662F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261494-964C-4233-9C85-8D4523283780}" type="datetimeFigureOut">
              <a:rPr lang="en-US" smtClean="0"/>
              <a:t>1/24/2022</a:t>
            </a:fld>
            <a:endParaRPr lang="en-US"/>
          </a:p>
        </p:txBody>
      </p:sp>
      <p:sp>
        <p:nvSpPr>
          <p:cNvPr id="5" name="Footer Placeholder 4">
            <a:extLst>
              <a:ext uri="{FF2B5EF4-FFF2-40B4-BE49-F238E27FC236}">
                <a16:creationId xmlns:a16="http://schemas.microsoft.com/office/drawing/2014/main" id="{CBA1CB12-5EF4-49B3-A098-2084606B39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0351E6-4F7D-4540-A7D9-996849E5EE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F5A46A-C6AF-44C4-8CE7-FA00F1281666}" type="slidenum">
              <a:rPr lang="en-US" smtClean="0"/>
              <a:t>‹#›</a:t>
            </a:fld>
            <a:endParaRPr lang="en-US"/>
          </a:p>
        </p:txBody>
      </p:sp>
    </p:spTree>
    <p:extLst>
      <p:ext uri="{BB962C8B-B14F-4D97-AF65-F5344CB8AC3E}">
        <p14:creationId xmlns:p14="http://schemas.microsoft.com/office/powerpoint/2010/main" val="1347079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97"/>
        <p:cNvGrpSpPr/>
        <p:nvPr/>
      </p:nvGrpSpPr>
      <p:grpSpPr>
        <a:xfrm>
          <a:off x="0" y="0"/>
          <a:ext cx="0" cy="0"/>
          <a:chOff x="0" y="0"/>
          <a:chExt cx="0" cy="0"/>
        </a:xfrm>
      </p:grpSpPr>
      <p:sp>
        <p:nvSpPr>
          <p:cNvPr id="1898" name="Google Shape;1898;p201"/>
          <p:cNvSpPr txBox="1">
            <a:spLocks noGrp="1"/>
          </p:cNvSpPr>
          <p:nvPr>
            <p:ph type="body" idx="1"/>
          </p:nvPr>
        </p:nvSpPr>
        <p:spPr>
          <a:xfrm>
            <a:off x="5262800" y="3429000"/>
            <a:ext cx="6827600" cy="1457200"/>
          </a:xfrm>
          <a:prstGeom prst="rect">
            <a:avLst/>
          </a:prstGeom>
          <a:noFill/>
          <a:ln>
            <a:noFill/>
          </a:ln>
        </p:spPr>
        <p:txBody>
          <a:bodyPr spcFirstLastPara="1" vert="horz" wrap="square" lIns="91433" tIns="45700" rIns="91433" bIns="45700" rtlCol="0" anchor="t" anchorCtr="0">
            <a:noAutofit/>
          </a:bodyPr>
          <a:lstStyle/>
          <a:p>
            <a:pPr marL="0" indent="0">
              <a:spcBef>
                <a:spcPts val="0"/>
              </a:spcBef>
              <a:spcAft>
                <a:spcPts val="1600"/>
              </a:spcAft>
              <a:buSzPts val="2100"/>
            </a:pPr>
            <a:r>
              <a:rPr lang="en-US" sz="3067" dirty="0" err="1"/>
              <a:t>Permasalahan</a:t>
            </a:r>
            <a:r>
              <a:rPr lang="en-US" sz="3067" dirty="0"/>
              <a:t> </a:t>
            </a:r>
            <a:r>
              <a:rPr lang="en-US" sz="3067" dirty="0" err="1"/>
              <a:t>Perencanaan</a:t>
            </a:r>
            <a:endParaRPr lang="en-US" sz="3067" dirty="0"/>
          </a:p>
          <a:p>
            <a:pPr marL="0" indent="0">
              <a:spcBef>
                <a:spcPts val="0"/>
              </a:spcBef>
              <a:spcAft>
                <a:spcPts val="1600"/>
              </a:spcAft>
              <a:buSzPts val="2100"/>
            </a:pPr>
            <a:r>
              <a:rPr lang="en-US" sz="3067" dirty="0"/>
              <a:t>Dan</a:t>
            </a:r>
          </a:p>
          <a:p>
            <a:pPr marL="0" indent="0">
              <a:spcBef>
                <a:spcPts val="0"/>
              </a:spcBef>
              <a:spcAft>
                <a:spcPts val="1600"/>
              </a:spcAft>
              <a:buSzPts val="2100"/>
            </a:pPr>
            <a:r>
              <a:rPr lang="en-US" sz="3067" dirty="0" err="1"/>
              <a:t>Mekanisme</a:t>
            </a:r>
            <a:r>
              <a:rPr lang="en-US" sz="3067" dirty="0"/>
              <a:t> </a:t>
            </a:r>
            <a:r>
              <a:rPr lang="en-US" sz="3067" dirty="0" err="1"/>
              <a:t>Perencanaan</a:t>
            </a:r>
            <a:r>
              <a:rPr lang="en-US" sz="3067" dirty="0"/>
              <a:t> </a:t>
            </a:r>
            <a:r>
              <a:rPr lang="en-US" sz="3067" dirty="0" err="1"/>
              <a:t>Berbasis</a:t>
            </a:r>
            <a:r>
              <a:rPr lang="en-US" sz="3067" dirty="0"/>
              <a:t> Data di </a:t>
            </a:r>
            <a:r>
              <a:rPr lang="en-US" sz="3067" dirty="0" err="1"/>
              <a:t>Satuan</a:t>
            </a:r>
            <a:r>
              <a:rPr lang="en-US" sz="3067" dirty="0"/>
              <a:t> Pendidikan</a:t>
            </a:r>
            <a:endParaRPr sz="3067" dirty="0"/>
          </a:p>
        </p:txBody>
      </p:sp>
      <p:sp>
        <p:nvSpPr>
          <p:cNvPr id="1899" name="Google Shape;1899;p201"/>
          <p:cNvSpPr txBox="1">
            <a:spLocks noGrp="1"/>
          </p:cNvSpPr>
          <p:nvPr>
            <p:ph type="body" idx="2"/>
          </p:nvPr>
        </p:nvSpPr>
        <p:spPr>
          <a:xfrm>
            <a:off x="5492800" y="6186867"/>
            <a:ext cx="6597600" cy="306800"/>
          </a:xfrm>
          <a:prstGeom prst="rect">
            <a:avLst/>
          </a:prstGeom>
          <a:noFill/>
          <a:ln>
            <a:noFill/>
          </a:ln>
        </p:spPr>
        <p:txBody>
          <a:bodyPr spcFirstLastPara="1" vert="horz" wrap="square" lIns="91433" tIns="45700" rIns="91433" bIns="45700" rtlCol="0" anchor="t" anchorCtr="0">
            <a:noAutofit/>
          </a:bodyPr>
          <a:lstStyle/>
          <a:p>
            <a:pPr marL="0" indent="0">
              <a:spcBef>
                <a:spcPts val="0"/>
              </a:spcBef>
              <a:spcAft>
                <a:spcPts val="1600"/>
              </a:spcAft>
            </a:pPr>
            <a:r>
              <a:rPr lang="en" sz="1467" dirty="0"/>
              <a:t>2022</a:t>
            </a:r>
            <a:endParaRPr sz="1467" dirty="0"/>
          </a:p>
        </p:txBody>
      </p:sp>
      <p:sp>
        <p:nvSpPr>
          <p:cNvPr id="1900" name="Google Shape;1900;p201"/>
          <p:cNvSpPr txBox="1"/>
          <p:nvPr/>
        </p:nvSpPr>
        <p:spPr>
          <a:xfrm>
            <a:off x="5118800" y="5562767"/>
            <a:ext cx="7115600" cy="423200"/>
          </a:xfrm>
          <a:prstGeom prst="rect">
            <a:avLst/>
          </a:prstGeom>
          <a:noFill/>
          <a:ln>
            <a:noFill/>
          </a:ln>
        </p:spPr>
        <p:txBody>
          <a:bodyPr spcFirstLastPara="1" wrap="square" lIns="0" tIns="0" rIns="0" bIns="0" anchor="ctr" anchorCtr="0">
            <a:noAutofit/>
          </a:bodyPr>
          <a:lstStyle/>
          <a:p>
            <a:pPr algn="ctr">
              <a:lnSpc>
                <a:spcPct val="91250"/>
              </a:lnSpc>
              <a:buClr>
                <a:srgbClr val="000000"/>
              </a:buClr>
              <a:buSzPts val="1200"/>
            </a:pPr>
            <a:endParaRPr sz="1600" b="1">
              <a:solidFill>
                <a:srgbClr val="013066"/>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45"/>
        <p:cNvGrpSpPr/>
        <p:nvPr/>
      </p:nvGrpSpPr>
      <p:grpSpPr>
        <a:xfrm>
          <a:off x="0" y="0"/>
          <a:ext cx="0" cy="0"/>
          <a:chOff x="0" y="0"/>
          <a:chExt cx="0" cy="0"/>
        </a:xfrm>
      </p:grpSpPr>
      <p:sp>
        <p:nvSpPr>
          <p:cNvPr id="1946" name="Google Shape;1946;p207"/>
          <p:cNvSpPr txBox="1"/>
          <p:nvPr/>
        </p:nvSpPr>
        <p:spPr>
          <a:xfrm>
            <a:off x="0" y="1"/>
            <a:ext cx="12192000" cy="461624"/>
          </a:xfrm>
          <a:prstGeom prst="rect">
            <a:avLst/>
          </a:prstGeom>
          <a:solidFill>
            <a:srgbClr val="002060"/>
          </a:solidFill>
          <a:ln>
            <a:noFill/>
          </a:ln>
        </p:spPr>
        <p:txBody>
          <a:bodyPr spcFirstLastPara="1" wrap="square" lIns="91433" tIns="45700" rIns="91433" bIns="45700" anchor="t" anchorCtr="0">
            <a:spAutoFit/>
          </a:bodyPr>
          <a:lstStyle/>
          <a:p>
            <a:pPr marL="228594">
              <a:buClr>
                <a:schemeClr val="dk1"/>
              </a:buClr>
              <a:buSzPts val="1100"/>
            </a:pPr>
            <a:r>
              <a:rPr lang="en" sz="2400" b="1">
                <a:solidFill>
                  <a:schemeClr val="lt1"/>
                </a:solidFill>
              </a:rPr>
              <a:t>Pokok Bahasan</a:t>
            </a:r>
            <a:endParaRPr sz="800">
              <a:solidFill>
                <a:schemeClr val="lt1"/>
              </a:solidFill>
              <a:latin typeface="Arial"/>
              <a:ea typeface="Arial"/>
              <a:cs typeface="Arial"/>
              <a:sym typeface="Arial"/>
            </a:endParaRPr>
          </a:p>
        </p:txBody>
      </p:sp>
      <p:sp>
        <p:nvSpPr>
          <p:cNvPr id="1947" name="Google Shape;1947;p207"/>
          <p:cNvSpPr/>
          <p:nvPr/>
        </p:nvSpPr>
        <p:spPr>
          <a:xfrm>
            <a:off x="257967" y="694133"/>
            <a:ext cx="11268800" cy="649600"/>
          </a:xfrm>
          <a:prstGeom prst="roundRect">
            <a:avLst>
              <a:gd name="adj" fmla="val 16667"/>
            </a:avLst>
          </a:prstGeom>
          <a:solidFill>
            <a:srgbClr val="F2F2F2"/>
          </a:solidFill>
          <a:ln>
            <a:noFill/>
          </a:ln>
        </p:spPr>
        <p:txBody>
          <a:bodyPr spcFirstLastPara="1" wrap="square" lIns="91433" tIns="45700" rIns="91433" bIns="45700" anchor="ctr" anchorCtr="0">
            <a:noAutofit/>
          </a:bodyPr>
          <a:lstStyle/>
          <a:p>
            <a:pPr marL="423323" lvl="2" indent="-279393">
              <a:buClr>
                <a:srgbClr val="013066"/>
              </a:buClr>
              <a:buSzPts val="1700"/>
              <a:buFont typeface="Noto Sans Symbols"/>
              <a:buChar char="▪"/>
            </a:pPr>
            <a:r>
              <a:rPr lang="en" sz="2000" b="1">
                <a:solidFill>
                  <a:srgbClr val="153F6C"/>
                </a:solidFill>
                <a:latin typeface="Arial"/>
                <a:ea typeface="Arial"/>
                <a:cs typeface="Arial"/>
                <a:sym typeface="Arial"/>
              </a:rPr>
              <a:t> </a:t>
            </a:r>
            <a:r>
              <a:rPr lang="en" sz="2267" b="1">
                <a:solidFill>
                  <a:srgbClr val="153F6C"/>
                </a:solidFill>
              </a:rPr>
              <a:t>Permasalahan Perencanaan di Satuan Pendidikan</a:t>
            </a:r>
            <a:endParaRPr sz="1733">
              <a:solidFill>
                <a:srgbClr val="000000"/>
              </a:solidFill>
              <a:latin typeface="Arial"/>
              <a:ea typeface="Arial"/>
              <a:cs typeface="Arial"/>
              <a:sym typeface="Arial"/>
            </a:endParaRPr>
          </a:p>
        </p:txBody>
      </p:sp>
      <p:sp>
        <p:nvSpPr>
          <p:cNvPr id="1948" name="Google Shape;1948;p207"/>
          <p:cNvSpPr/>
          <p:nvPr/>
        </p:nvSpPr>
        <p:spPr>
          <a:xfrm>
            <a:off x="397307" y="853989"/>
            <a:ext cx="348000" cy="329600"/>
          </a:xfrm>
          <a:prstGeom prst="ellipse">
            <a:avLst/>
          </a:prstGeom>
          <a:solidFill>
            <a:srgbClr val="002060"/>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lnSpc>
                <a:spcPct val="90000"/>
              </a:lnSpc>
              <a:buClr>
                <a:srgbClr val="FFFFFF"/>
              </a:buClr>
              <a:buSzPts val="1400"/>
            </a:pPr>
            <a:r>
              <a:rPr lang="en" sz="1867" b="1">
                <a:solidFill>
                  <a:srgbClr val="FFFFFF"/>
                </a:solidFill>
                <a:latin typeface="Arial"/>
                <a:ea typeface="Arial"/>
                <a:cs typeface="Arial"/>
                <a:sym typeface="Arial"/>
              </a:rPr>
              <a:t>1</a:t>
            </a:r>
            <a:endParaRPr sz="1467">
              <a:solidFill>
                <a:srgbClr val="000000"/>
              </a:solidFill>
              <a:latin typeface="Arial"/>
              <a:ea typeface="Arial"/>
              <a:cs typeface="Arial"/>
              <a:sym typeface="Arial"/>
            </a:endParaRPr>
          </a:p>
        </p:txBody>
      </p:sp>
      <p:sp>
        <p:nvSpPr>
          <p:cNvPr id="1949" name="Google Shape;1949;p207"/>
          <p:cNvSpPr/>
          <p:nvPr/>
        </p:nvSpPr>
        <p:spPr>
          <a:xfrm>
            <a:off x="258000" y="1382733"/>
            <a:ext cx="11268800" cy="649600"/>
          </a:xfrm>
          <a:prstGeom prst="roundRect">
            <a:avLst>
              <a:gd name="adj" fmla="val 16667"/>
            </a:avLst>
          </a:prstGeom>
          <a:solidFill>
            <a:srgbClr val="F2F2F2"/>
          </a:solidFill>
          <a:ln>
            <a:noFill/>
          </a:ln>
        </p:spPr>
        <p:txBody>
          <a:bodyPr spcFirstLastPara="1" wrap="square" lIns="91433" tIns="45700" rIns="91433" bIns="45700" anchor="ctr" anchorCtr="0">
            <a:noAutofit/>
          </a:bodyPr>
          <a:lstStyle/>
          <a:p>
            <a:pPr marL="423323" lvl="2" indent="-279393">
              <a:buClr>
                <a:srgbClr val="013066"/>
              </a:buClr>
              <a:buSzPts val="1700"/>
              <a:buFont typeface="Noto Sans Symbols"/>
              <a:buChar char="▪"/>
            </a:pPr>
            <a:r>
              <a:rPr lang="en" sz="2267" b="1">
                <a:solidFill>
                  <a:srgbClr val="153F6C"/>
                </a:solidFill>
                <a:latin typeface="Arial"/>
                <a:ea typeface="Arial"/>
                <a:cs typeface="Arial"/>
                <a:sym typeface="Arial"/>
              </a:rPr>
              <a:t> </a:t>
            </a:r>
            <a:r>
              <a:rPr lang="en" sz="2267" b="1">
                <a:solidFill>
                  <a:schemeClr val="lt2"/>
                </a:solidFill>
              </a:rPr>
              <a:t>Mekanisme Perencanaan Berbasis Data di Satuan Pendidikan</a:t>
            </a:r>
            <a:endParaRPr sz="2267">
              <a:solidFill>
                <a:schemeClr val="lt2"/>
              </a:solidFill>
              <a:latin typeface="Arial"/>
              <a:ea typeface="Arial"/>
              <a:cs typeface="Arial"/>
              <a:sym typeface="Arial"/>
            </a:endParaRPr>
          </a:p>
        </p:txBody>
      </p:sp>
      <p:sp>
        <p:nvSpPr>
          <p:cNvPr id="1950" name="Google Shape;1950;p207"/>
          <p:cNvSpPr/>
          <p:nvPr/>
        </p:nvSpPr>
        <p:spPr>
          <a:xfrm>
            <a:off x="400332" y="1556063"/>
            <a:ext cx="348000" cy="329600"/>
          </a:xfrm>
          <a:prstGeom prst="ellipse">
            <a:avLst/>
          </a:prstGeom>
          <a:solidFill>
            <a:schemeClr val="lt2"/>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lnSpc>
                <a:spcPct val="90000"/>
              </a:lnSpc>
              <a:buClr>
                <a:srgbClr val="FFFFFF"/>
              </a:buClr>
              <a:buSzPts val="1400"/>
            </a:pPr>
            <a:r>
              <a:rPr lang="en" sz="1867" b="1">
                <a:solidFill>
                  <a:srgbClr val="FFFFFF"/>
                </a:solidFill>
                <a:latin typeface="Arial"/>
                <a:ea typeface="Arial"/>
                <a:cs typeface="Arial"/>
                <a:sym typeface="Arial"/>
              </a:rPr>
              <a:t>2</a:t>
            </a:r>
            <a:endParaRPr sz="1867" b="1">
              <a:solidFill>
                <a:srgbClr val="FFFFFF"/>
              </a:solidFill>
              <a:latin typeface="Arial"/>
              <a:ea typeface="Arial"/>
              <a:cs typeface="Arial"/>
              <a:sym typeface="Arial"/>
            </a:endParaRPr>
          </a:p>
        </p:txBody>
      </p:sp>
      <p:sp>
        <p:nvSpPr>
          <p:cNvPr id="1955" name="Google Shape;1955;p207"/>
          <p:cNvSpPr txBox="1">
            <a:spLocks noGrp="1"/>
          </p:cNvSpPr>
          <p:nvPr>
            <p:ph type="sldNum" idx="12"/>
          </p:nvPr>
        </p:nvSpPr>
        <p:spPr>
          <a:xfrm>
            <a:off x="11357279" y="6540880"/>
            <a:ext cx="792400" cy="246400"/>
          </a:xfrm>
          <a:prstGeom prst="rect">
            <a:avLst/>
          </a:prstGeom>
          <a:noFill/>
          <a:ln>
            <a:noFill/>
          </a:ln>
        </p:spPr>
        <p:txBody>
          <a:bodyPr spcFirstLastPara="1" vert="horz" wrap="square" lIns="68567" tIns="34267" rIns="68567" bIns="34267" rtlCol="0" anchor="ctr" anchorCtr="0">
            <a:noAutofit/>
          </a:bodyPr>
          <a:lstStyle/>
          <a:p>
            <a:fld id="{00000000-1234-1234-1234-123412341234}" type="slidenum">
              <a:rPr lang="en"/>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sp>
        <p:nvSpPr>
          <p:cNvPr id="1962" name="Google Shape;1962;p208"/>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Permasalahan dunia pendidikan</a:t>
            </a:r>
            <a:endParaRPr/>
          </a:p>
        </p:txBody>
      </p:sp>
      <p:pic>
        <p:nvPicPr>
          <p:cNvPr id="1963" name="Google Shape;1963;p208"/>
          <p:cNvPicPr preferRelativeResize="0"/>
          <p:nvPr/>
        </p:nvPicPr>
        <p:blipFill>
          <a:blip r:embed="rId3">
            <a:alphaModFix/>
          </a:blip>
          <a:stretch>
            <a:fillRect/>
          </a:stretch>
        </p:blipFill>
        <p:spPr>
          <a:xfrm>
            <a:off x="203201" y="640401"/>
            <a:ext cx="11785599" cy="560008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8"/>
        <p:cNvGrpSpPr/>
        <p:nvPr/>
      </p:nvGrpSpPr>
      <p:grpSpPr>
        <a:xfrm>
          <a:off x="0" y="0"/>
          <a:ext cx="0" cy="0"/>
          <a:chOff x="0" y="0"/>
          <a:chExt cx="0" cy="0"/>
        </a:xfrm>
      </p:grpSpPr>
      <p:sp>
        <p:nvSpPr>
          <p:cNvPr id="1979" name="Google Shape;1979;p210"/>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4</a:t>
            </a:fld>
            <a:endParaRPr/>
          </a:p>
        </p:txBody>
      </p:sp>
      <p:sp>
        <p:nvSpPr>
          <p:cNvPr id="1980" name="Google Shape;1980;p210"/>
          <p:cNvSpPr txBox="1">
            <a:spLocks noGrp="1"/>
          </p:cNvSpPr>
          <p:nvPr>
            <p:ph type="title"/>
          </p:nvPr>
        </p:nvSpPr>
        <p:spPr>
          <a:xfrm>
            <a:off x="0" y="0"/>
            <a:ext cx="12192000" cy="745600"/>
          </a:xfrm>
          <a:prstGeom prst="rect">
            <a:avLst/>
          </a:prstGeom>
        </p:spPr>
        <p:txBody>
          <a:bodyPr spcFirstLastPara="1" vert="horz" wrap="square" lIns="91433" tIns="45700" rIns="91433" bIns="45700" rtlCol="0" anchor="t" anchorCtr="0">
            <a:noAutofit/>
          </a:bodyPr>
          <a:lstStyle/>
          <a:p>
            <a:r>
              <a:rPr lang="en" dirty="0"/>
              <a:t>Permasalahan perencanaan di satuan pendidikan meliputi Sumber Daya Manusia, data, anggaran dan kebijakan  </a:t>
            </a:r>
            <a:endParaRPr dirty="0"/>
          </a:p>
        </p:txBody>
      </p:sp>
      <p:sp>
        <p:nvSpPr>
          <p:cNvPr id="1981" name="Google Shape;1981;p210"/>
          <p:cNvSpPr/>
          <p:nvPr/>
        </p:nvSpPr>
        <p:spPr>
          <a:xfrm>
            <a:off x="720433" y="914400"/>
            <a:ext cx="2363200" cy="13300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b="1">
                <a:solidFill>
                  <a:schemeClr val="lt1"/>
                </a:solidFill>
              </a:rPr>
              <a:t>SDM</a:t>
            </a:r>
            <a:endParaRPr sz="2400" b="1">
              <a:solidFill>
                <a:schemeClr val="lt1"/>
              </a:solidFill>
            </a:endParaRPr>
          </a:p>
        </p:txBody>
      </p:sp>
      <p:sp>
        <p:nvSpPr>
          <p:cNvPr id="1982" name="Google Shape;1982;p210"/>
          <p:cNvSpPr/>
          <p:nvPr/>
        </p:nvSpPr>
        <p:spPr>
          <a:xfrm>
            <a:off x="3642087" y="914400"/>
            <a:ext cx="2363200" cy="13300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b="1">
                <a:solidFill>
                  <a:schemeClr val="lt1"/>
                </a:solidFill>
              </a:rPr>
              <a:t>DATA</a:t>
            </a:r>
            <a:endParaRPr sz="2400" b="1">
              <a:solidFill>
                <a:schemeClr val="lt1"/>
              </a:solidFill>
            </a:endParaRPr>
          </a:p>
        </p:txBody>
      </p:sp>
      <p:sp>
        <p:nvSpPr>
          <p:cNvPr id="1983" name="Google Shape;1983;p210"/>
          <p:cNvSpPr/>
          <p:nvPr/>
        </p:nvSpPr>
        <p:spPr>
          <a:xfrm>
            <a:off x="9371512" y="914400"/>
            <a:ext cx="2363200" cy="13300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b="1">
                <a:solidFill>
                  <a:schemeClr val="lt1"/>
                </a:solidFill>
              </a:rPr>
              <a:t>KEBIJAKAN</a:t>
            </a:r>
            <a:endParaRPr sz="2400" b="1">
              <a:solidFill>
                <a:schemeClr val="lt1"/>
              </a:solidFill>
            </a:endParaRPr>
          </a:p>
        </p:txBody>
      </p:sp>
      <p:sp>
        <p:nvSpPr>
          <p:cNvPr id="1984" name="Google Shape;1984;p210"/>
          <p:cNvSpPr/>
          <p:nvPr/>
        </p:nvSpPr>
        <p:spPr>
          <a:xfrm>
            <a:off x="6472149" y="914400"/>
            <a:ext cx="2363200" cy="13300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b="1">
                <a:solidFill>
                  <a:schemeClr val="lt1"/>
                </a:solidFill>
              </a:rPr>
              <a:t>ANGGARAN</a:t>
            </a:r>
            <a:endParaRPr sz="2400" b="1">
              <a:solidFill>
                <a:schemeClr val="lt1"/>
              </a:solidFill>
            </a:endParaRPr>
          </a:p>
        </p:txBody>
      </p:sp>
      <p:graphicFrame>
        <p:nvGraphicFramePr>
          <p:cNvPr id="1985" name="Google Shape;1985;p210"/>
          <p:cNvGraphicFramePr/>
          <p:nvPr/>
        </p:nvGraphicFramePr>
        <p:xfrm>
          <a:off x="457200" y="2325267"/>
          <a:ext cx="11513068" cy="3677880"/>
        </p:xfrm>
        <a:graphic>
          <a:graphicData uri="http://schemas.openxmlformats.org/drawingml/2006/table">
            <a:tbl>
              <a:tblPr>
                <a:noFill/>
              </a:tblPr>
              <a:tblGrid>
                <a:gridCol w="2878267">
                  <a:extLst>
                    <a:ext uri="{9D8B030D-6E8A-4147-A177-3AD203B41FA5}">
                      <a16:colId xmlns:a16="http://schemas.microsoft.com/office/drawing/2014/main" val="20000"/>
                    </a:ext>
                  </a:extLst>
                </a:gridCol>
                <a:gridCol w="2878267">
                  <a:extLst>
                    <a:ext uri="{9D8B030D-6E8A-4147-A177-3AD203B41FA5}">
                      <a16:colId xmlns:a16="http://schemas.microsoft.com/office/drawing/2014/main" val="20001"/>
                    </a:ext>
                  </a:extLst>
                </a:gridCol>
                <a:gridCol w="2878267">
                  <a:extLst>
                    <a:ext uri="{9D8B030D-6E8A-4147-A177-3AD203B41FA5}">
                      <a16:colId xmlns:a16="http://schemas.microsoft.com/office/drawing/2014/main" val="20002"/>
                    </a:ext>
                  </a:extLst>
                </a:gridCol>
                <a:gridCol w="2878267">
                  <a:extLst>
                    <a:ext uri="{9D8B030D-6E8A-4147-A177-3AD203B41FA5}">
                      <a16:colId xmlns:a16="http://schemas.microsoft.com/office/drawing/2014/main" val="20003"/>
                    </a:ext>
                  </a:extLst>
                </a:gridCol>
              </a:tblGrid>
              <a:tr h="3677880">
                <a:tc>
                  <a:txBody>
                    <a:bodyPr/>
                    <a:lstStyle/>
                    <a:p>
                      <a:pPr marL="171450" lvl="0" indent="-139700" algn="l" rtl="0">
                        <a:spcBef>
                          <a:spcPts val="0"/>
                        </a:spcBef>
                        <a:spcAft>
                          <a:spcPts val="0"/>
                        </a:spcAft>
                        <a:buSzPts val="1300"/>
                        <a:buAutoNum type="arabicPeriod"/>
                      </a:pPr>
                      <a:r>
                        <a:rPr lang="en" sz="1700"/>
                        <a:t>Kurang memahami indikator dalam laporan mutu </a:t>
                      </a:r>
                      <a:endParaRPr sz="1700"/>
                    </a:p>
                    <a:p>
                      <a:pPr marL="171450" lvl="0" indent="-139700" algn="l" rtl="0">
                        <a:spcBef>
                          <a:spcPts val="0"/>
                        </a:spcBef>
                        <a:spcAft>
                          <a:spcPts val="0"/>
                        </a:spcAft>
                        <a:buSzPts val="1300"/>
                        <a:buAutoNum type="arabicPeriod"/>
                      </a:pPr>
                      <a:r>
                        <a:rPr lang="en" sz="1700"/>
                        <a:t>Kurang kompeten menganalisis akar masalah</a:t>
                      </a:r>
                      <a:endParaRPr sz="1700"/>
                    </a:p>
                    <a:p>
                      <a:pPr marL="171450" lvl="0" indent="-139700" algn="l" rtl="0">
                        <a:spcBef>
                          <a:spcPts val="0"/>
                        </a:spcBef>
                        <a:spcAft>
                          <a:spcPts val="0"/>
                        </a:spcAft>
                        <a:buSzPts val="1300"/>
                        <a:buAutoNum type="arabicPeriod"/>
                      </a:pPr>
                      <a:r>
                        <a:rPr lang="en" sz="1700"/>
                        <a:t>Solusi perbaikan parsial</a:t>
                      </a:r>
                      <a:endParaRPr sz="1700"/>
                    </a:p>
                    <a:p>
                      <a:pPr marL="171450" lvl="0" indent="-139700" algn="l" rtl="0">
                        <a:spcBef>
                          <a:spcPts val="0"/>
                        </a:spcBef>
                        <a:spcAft>
                          <a:spcPts val="0"/>
                        </a:spcAft>
                        <a:buSzPts val="1300"/>
                        <a:buAutoNum type="arabicPeriod"/>
                      </a:pPr>
                      <a:r>
                        <a:rPr lang="en" sz="1700"/>
                        <a:t>Monitoring dan evaluasi belum dilakukan</a:t>
                      </a:r>
                      <a:endParaRPr sz="1700"/>
                    </a:p>
                    <a:p>
                      <a:pPr marL="171450" lvl="0" indent="-139700" algn="l" rtl="0">
                        <a:spcBef>
                          <a:spcPts val="0"/>
                        </a:spcBef>
                        <a:spcAft>
                          <a:spcPts val="0"/>
                        </a:spcAft>
                        <a:buSzPts val="1300"/>
                        <a:buAutoNum type="arabicPeriod"/>
                      </a:pPr>
                      <a:r>
                        <a:rPr lang="en" sz="1700"/>
                        <a:t>Kegiatan perencanaan belum dilakukan optimal</a:t>
                      </a:r>
                      <a:endParaRPr sz="1700"/>
                    </a:p>
                    <a:p>
                      <a:pPr marL="171450" lvl="0" indent="-139700" algn="l" rtl="0">
                        <a:spcBef>
                          <a:spcPts val="0"/>
                        </a:spcBef>
                        <a:spcAft>
                          <a:spcPts val="0"/>
                        </a:spcAft>
                        <a:buSzPts val="1300"/>
                        <a:buAutoNum type="arabicPeriod"/>
                      </a:pPr>
                      <a:r>
                        <a:rPr lang="en" sz="1700"/>
                        <a:t>Pergantian pimpinan memerlukan proses adaptasi</a:t>
                      </a:r>
                      <a:endParaRPr sz="1700"/>
                    </a:p>
                  </a:txBody>
                  <a:tcPr marL="121900" marR="121900" marT="121900" marB="121900"/>
                </a:tc>
                <a:tc>
                  <a:txBody>
                    <a:bodyPr/>
                    <a:lstStyle/>
                    <a:p>
                      <a:pPr marL="171450" lvl="0" indent="-139700" algn="l" rtl="0">
                        <a:spcBef>
                          <a:spcPts val="0"/>
                        </a:spcBef>
                        <a:spcAft>
                          <a:spcPts val="0"/>
                        </a:spcAft>
                        <a:buSzPts val="1300"/>
                        <a:buAutoNum type="arabicPeriod"/>
                      </a:pPr>
                      <a:r>
                        <a:rPr lang="en" sz="1700"/>
                        <a:t>Data tidak valid</a:t>
                      </a:r>
                      <a:endParaRPr sz="1700"/>
                    </a:p>
                    <a:p>
                      <a:pPr marL="342900" lvl="1" indent="-139700" algn="l" rtl="0">
                        <a:spcBef>
                          <a:spcPts val="0"/>
                        </a:spcBef>
                        <a:spcAft>
                          <a:spcPts val="0"/>
                        </a:spcAft>
                        <a:buSzPts val="1300"/>
                        <a:buAutoNum type="alphaLcPeriod"/>
                      </a:pPr>
                      <a:r>
                        <a:rPr lang="en" sz="1700"/>
                        <a:t>Belum dimutakhirkan</a:t>
                      </a:r>
                      <a:endParaRPr sz="1700"/>
                    </a:p>
                    <a:p>
                      <a:pPr marL="342900" lvl="1" indent="-139700" algn="l" rtl="0">
                        <a:spcBef>
                          <a:spcPts val="0"/>
                        </a:spcBef>
                        <a:spcAft>
                          <a:spcPts val="0"/>
                        </a:spcAft>
                        <a:buSzPts val="1300"/>
                        <a:buAutoNum type="alphaLcPeriod"/>
                      </a:pPr>
                      <a:r>
                        <a:rPr lang="en" sz="1700"/>
                        <a:t>Kepentingan akreditasi atau bantuan</a:t>
                      </a:r>
                      <a:endParaRPr sz="1700"/>
                    </a:p>
                    <a:p>
                      <a:pPr marL="171450" lvl="0" indent="-139700" algn="l" rtl="0">
                        <a:spcBef>
                          <a:spcPts val="0"/>
                        </a:spcBef>
                        <a:spcAft>
                          <a:spcPts val="0"/>
                        </a:spcAft>
                        <a:buSzPts val="1300"/>
                        <a:buAutoNum type="arabicPeriod"/>
                      </a:pPr>
                      <a:r>
                        <a:rPr lang="en" sz="1700"/>
                        <a:t>Akses sumber informasi yang utuh terbatas</a:t>
                      </a:r>
                      <a:endParaRPr sz="1700"/>
                    </a:p>
                  </a:txBody>
                  <a:tcPr marL="121900" marR="121900" marT="121900" marB="121900"/>
                </a:tc>
                <a:tc>
                  <a:txBody>
                    <a:bodyPr/>
                    <a:lstStyle/>
                    <a:p>
                      <a:pPr marL="171450" lvl="0" indent="-139700" algn="l" rtl="0">
                        <a:spcBef>
                          <a:spcPts val="0"/>
                        </a:spcBef>
                        <a:spcAft>
                          <a:spcPts val="0"/>
                        </a:spcAft>
                        <a:buSzPts val="1300"/>
                        <a:buAutoNum type="arabicPeriod"/>
                      </a:pPr>
                      <a:r>
                        <a:rPr lang="en" sz="1700"/>
                        <a:t>Tergantung bantuan pemerintah</a:t>
                      </a:r>
                      <a:endParaRPr sz="1700"/>
                    </a:p>
                    <a:p>
                      <a:pPr marL="171450" lvl="0" indent="-139700" algn="l" rtl="0">
                        <a:spcBef>
                          <a:spcPts val="0"/>
                        </a:spcBef>
                        <a:spcAft>
                          <a:spcPts val="0"/>
                        </a:spcAft>
                        <a:buSzPts val="1300"/>
                        <a:buAutoNum type="arabicPeriod"/>
                      </a:pPr>
                      <a:r>
                        <a:rPr lang="en" sz="1700"/>
                        <a:t>Belum melibatkan pemangku kepentingan secara menyeluruh</a:t>
                      </a:r>
                      <a:endParaRPr sz="1700"/>
                    </a:p>
                  </a:txBody>
                  <a:tcPr marL="121900" marR="121900" marT="121900" marB="121900"/>
                </a:tc>
                <a:tc>
                  <a:txBody>
                    <a:bodyPr/>
                    <a:lstStyle/>
                    <a:p>
                      <a:pPr marL="114300" lvl="0" indent="-139700" algn="l" rtl="0">
                        <a:spcBef>
                          <a:spcPts val="0"/>
                        </a:spcBef>
                        <a:spcAft>
                          <a:spcPts val="0"/>
                        </a:spcAft>
                        <a:buSzPts val="1300"/>
                        <a:buAutoNum type="arabicPeriod"/>
                      </a:pPr>
                      <a:r>
                        <a:rPr lang="en" sz="1700"/>
                        <a:t>Kebijakan daerah belum selaras dengan kebijakan pusat, dan satuan pendidikan lebih mengutamakan kebijakan daerah</a:t>
                      </a:r>
                      <a:endParaRPr sz="1700"/>
                    </a:p>
                    <a:p>
                      <a:pPr marL="114300" lvl="0" indent="-139700" algn="l" rtl="0">
                        <a:spcBef>
                          <a:spcPts val="0"/>
                        </a:spcBef>
                        <a:spcAft>
                          <a:spcPts val="0"/>
                        </a:spcAft>
                        <a:buSzPts val="1300"/>
                        <a:buAutoNum type="arabicPeriod"/>
                      </a:pPr>
                      <a:r>
                        <a:rPr lang="en" sz="1700"/>
                        <a:t>Laporan dan dokumen yang harus disiapkan untuk syarat kepatuhan memakan tenaga dan waktu</a:t>
                      </a:r>
                      <a:endParaRPr sz="1700"/>
                    </a:p>
                  </a:txBody>
                  <a:tcPr marL="121900" marR="121900" marT="121900" marB="121900"/>
                </a:tc>
                <a:extLst>
                  <a:ext uri="{0D108BD9-81ED-4DB2-BD59-A6C34878D82A}">
                    <a16:rowId xmlns:a16="http://schemas.microsoft.com/office/drawing/2014/main" val="10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89"/>
        <p:cNvGrpSpPr/>
        <p:nvPr/>
      </p:nvGrpSpPr>
      <p:grpSpPr>
        <a:xfrm>
          <a:off x="0" y="0"/>
          <a:ext cx="0" cy="0"/>
          <a:chOff x="0" y="0"/>
          <a:chExt cx="0" cy="0"/>
        </a:xfrm>
      </p:grpSpPr>
      <p:sp>
        <p:nvSpPr>
          <p:cNvPr id="1990" name="Google Shape;1990;p211"/>
          <p:cNvSpPr txBox="1"/>
          <p:nvPr/>
        </p:nvSpPr>
        <p:spPr>
          <a:xfrm>
            <a:off x="0" y="1"/>
            <a:ext cx="12192000" cy="461624"/>
          </a:xfrm>
          <a:prstGeom prst="rect">
            <a:avLst/>
          </a:prstGeom>
          <a:solidFill>
            <a:srgbClr val="002060"/>
          </a:solidFill>
          <a:ln>
            <a:noFill/>
          </a:ln>
        </p:spPr>
        <p:txBody>
          <a:bodyPr spcFirstLastPara="1" wrap="square" lIns="91433" tIns="45700" rIns="91433" bIns="45700" anchor="t" anchorCtr="0">
            <a:spAutoFit/>
          </a:bodyPr>
          <a:lstStyle/>
          <a:p>
            <a:pPr marL="228594">
              <a:buClr>
                <a:schemeClr val="dk1"/>
              </a:buClr>
              <a:buSzPts val="1100"/>
            </a:pPr>
            <a:r>
              <a:rPr lang="en" sz="2400" b="1">
                <a:solidFill>
                  <a:schemeClr val="lt1"/>
                </a:solidFill>
              </a:rPr>
              <a:t>Pokok Bahasan</a:t>
            </a:r>
            <a:endParaRPr sz="800">
              <a:solidFill>
                <a:schemeClr val="lt1"/>
              </a:solidFill>
              <a:latin typeface="Arial"/>
              <a:ea typeface="Arial"/>
              <a:cs typeface="Arial"/>
              <a:sym typeface="Arial"/>
            </a:endParaRPr>
          </a:p>
        </p:txBody>
      </p:sp>
      <p:sp>
        <p:nvSpPr>
          <p:cNvPr id="1991" name="Google Shape;1991;p211"/>
          <p:cNvSpPr/>
          <p:nvPr/>
        </p:nvSpPr>
        <p:spPr>
          <a:xfrm>
            <a:off x="257967" y="694133"/>
            <a:ext cx="11268800" cy="649600"/>
          </a:xfrm>
          <a:prstGeom prst="roundRect">
            <a:avLst>
              <a:gd name="adj" fmla="val 16667"/>
            </a:avLst>
          </a:prstGeom>
          <a:solidFill>
            <a:srgbClr val="F2F2F2"/>
          </a:solidFill>
          <a:ln>
            <a:noFill/>
          </a:ln>
        </p:spPr>
        <p:txBody>
          <a:bodyPr spcFirstLastPara="1" wrap="square" lIns="91433" tIns="45700" rIns="91433" bIns="45700" anchor="ctr" anchorCtr="0">
            <a:noAutofit/>
          </a:bodyPr>
          <a:lstStyle/>
          <a:p>
            <a:pPr marL="423323" lvl="2" indent="-279393">
              <a:buClr>
                <a:srgbClr val="013066"/>
              </a:buClr>
              <a:buSzPts val="1700"/>
              <a:buFont typeface="Noto Sans Symbols"/>
              <a:buChar char="▪"/>
            </a:pPr>
            <a:r>
              <a:rPr lang="en" sz="2000" b="1">
                <a:solidFill>
                  <a:srgbClr val="153F6C"/>
                </a:solidFill>
                <a:latin typeface="Arial"/>
                <a:ea typeface="Arial"/>
                <a:cs typeface="Arial"/>
                <a:sym typeface="Arial"/>
              </a:rPr>
              <a:t> </a:t>
            </a:r>
            <a:r>
              <a:rPr lang="en" sz="2267" b="1">
                <a:solidFill>
                  <a:schemeClr val="lt2"/>
                </a:solidFill>
              </a:rPr>
              <a:t>Permasalahan Perencanaan di Satuan Pendidikan</a:t>
            </a:r>
            <a:endParaRPr sz="1733">
              <a:solidFill>
                <a:schemeClr val="lt2"/>
              </a:solidFill>
              <a:latin typeface="Arial"/>
              <a:ea typeface="Arial"/>
              <a:cs typeface="Arial"/>
              <a:sym typeface="Arial"/>
            </a:endParaRPr>
          </a:p>
        </p:txBody>
      </p:sp>
      <p:sp>
        <p:nvSpPr>
          <p:cNvPr id="1992" name="Google Shape;1992;p211"/>
          <p:cNvSpPr/>
          <p:nvPr/>
        </p:nvSpPr>
        <p:spPr>
          <a:xfrm>
            <a:off x="397307" y="853989"/>
            <a:ext cx="348000" cy="329600"/>
          </a:xfrm>
          <a:prstGeom prst="ellipse">
            <a:avLst/>
          </a:prstGeom>
          <a:solidFill>
            <a:schemeClr val="lt2"/>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lnSpc>
                <a:spcPct val="90000"/>
              </a:lnSpc>
              <a:buClr>
                <a:srgbClr val="FFFFFF"/>
              </a:buClr>
              <a:buSzPts val="1400"/>
            </a:pPr>
            <a:r>
              <a:rPr lang="en" sz="1867" b="1">
                <a:solidFill>
                  <a:srgbClr val="FFFFFF"/>
                </a:solidFill>
                <a:latin typeface="Arial"/>
                <a:ea typeface="Arial"/>
                <a:cs typeface="Arial"/>
                <a:sym typeface="Arial"/>
              </a:rPr>
              <a:t>1</a:t>
            </a:r>
            <a:endParaRPr sz="1467">
              <a:solidFill>
                <a:srgbClr val="000000"/>
              </a:solidFill>
              <a:latin typeface="Arial"/>
              <a:ea typeface="Arial"/>
              <a:cs typeface="Arial"/>
              <a:sym typeface="Arial"/>
            </a:endParaRPr>
          </a:p>
        </p:txBody>
      </p:sp>
      <p:sp>
        <p:nvSpPr>
          <p:cNvPr id="1993" name="Google Shape;1993;p211"/>
          <p:cNvSpPr/>
          <p:nvPr/>
        </p:nvSpPr>
        <p:spPr>
          <a:xfrm>
            <a:off x="258000" y="1382733"/>
            <a:ext cx="11268800" cy="649600"/>
          </a:xfrm>
          <a:prstGeom prst="roundRect">
            <a:avLst>
              <a:gd name="adj" fmla="val 16667"/>
            </a:avLst>
          </a:prstGeom>
          <a:solidFill>
            <a:srgbClr val="F2F2F2"/>
          </a:solidFill>
          <a:ln>
            <a:noFill/>
          </a:ln>
        </p:spPr>
        <p:txBody>
          <a:bodyPr spcFirstLastPara="1" wrap="square" lIns="91433" tIns="45700" rIns="91433" bIns="45700" anchor="ctr" anchorCtr="0">
            <a:noAutofit/>
          </a:bodyPr>
          <a:lstStyle/>
          <a:p>
            <a:pPr marL="423323" lvl="2" indent="-279393">
              <a:buClr>
                <a:srgbClr val="013066"/>
              </a:buClr>
              <a:buSzPts val="1700"/>
              <a:buFont typeface="Noto Sans Symbols"/>
              <a:buChar char="▪"/>
            </a:pPr>
            <a:r>
              <a:rPr lang="en" sz="2267" b="1">
                <a:solidFill>
                  <a:srgbClr val="153F6C"/>
                </a:solidFill>
                <a:latin typeface="Arial"/>
                <a:ea typeface="Arial"/>
                <a:cs typeface="Arial"/>
                <a:sym typeface="Arial"/>
              </a:rPr>
              <a:t> </a:t>
            </a:r>
            <a:r>
              <a:rPr lang="en" sz="2267" b="1">
                <a:solidFill>
                  <a:srgbClr val="073763"/>
                </a:solidFill>
              </a:rPr>
              <a:t>Mekanisme Perencanaan Berbasis Data di Satuan Pendidikan</a:t>
            </a:r>
            <a:endParaRPr sz="2267">
              <a:solidFill>
                <a:srgbClr val="073763"/>
              </a:solidFill>
              <a:latin typeface="Arial"/>
              <a:ea typeface="Arial"/>
              <a:cs typeface="Arial"/>
              <a:sym typeface="Arial"/>
            </a:endParaRPr>
          </a:p>
        </p:txBody>
      </p:sp>
      <p:sp>
        <p:nvSpPr>
          <p:cNvPr id="1994" name="Google Shape;1994;p211"/>
          <p:cNvSpPr/>
          <p:nvPr/>
        </p:nvSpPr>
        <p:spPr>
          <a:xfrm>
            <a:off x="400332" y="1556063"/>
            <a:ext cx="348000" cy="329600"/>
          </a:xfrm>
          <a:prstGeom prst="ellipse">
            <a:avLst/>
          </a:prstGeom>
          <a:solidFill>
            <a:srgbClr val="073763"/>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lnSpc>
                <a:spcPct val="90000"/>
              </a:lnSpc>
              <a:buClr>
                <a:srgbClr val="FFFFFF"/>
              </a:buClr>
              <a:buSzPts val="1400"/>
            </a:pPr>
            <a:r>
              <a:rPr lang="en" sz="1867" b="1">
                <a:solidFill>
                  <a:srgbClr val="FFFFFF"/>
                </a:solidFill>
                <a:latin typeface="Arial"/>
                <a:ea typeface="Arial"/>
                <a:cs typeface="Arial"/>
                <a:sym typeface="Arial"/>
              </a:rPr>
              <a:t>2</a:t>
            </a:r>
            <a:endParaRPr sz="1867" b="1">
              <a:solidFill>
                <a:srgbClr val="FFFFFF"/>
              </a:solidFill>
              <a:latin typeface="Arial"/>
              <a:ea typeface="Arial"/>
              <a:cs typeface="Arial"/>
              <a:sym typeface="Arial"/>
            </a:endParaRPr>
          </a:p>
        </p:txBody>
      </p:sp>
      <p:sp>
        <p:nvSpPr>
          <p:cNvPr id="1999" name="Google Shape;1999;p211"/>
          <p:cNvSpPr txBox="1">
            <a:spLocks noGrp="1"/>
          </p:cNvSpPr>
          <p:nvPr>
            <p:ph type="sldNum" idx="12"/>
          </p:nvPr>
        </p:nvSpPr>
        <p:spPr>
          <a:xfrm>
            <a:off x="11357279" y="6540880"/>
            <a:ext cx="792400" cy="246400"/>
          </a:xfrm>
          <a:prstGeom prst="rect">
            <a:avLst/>
          </a:prstGeom>
          <a:noFill/>
          <a:ln>
            <a:noFill/>
          </a:ln>
        </p:spPr>
        <p:txBody>
          <a:bodyPr spcFirstLastPara="1" vert="horz" wrap="square" lIns="68567" tIns="34267" rIns="68567" bIns="34267" rtlCol="0" anchor="ctr" anchorCtr="0">
            <a:noAutofit/>
          </a:bodyPr>
          <a:lstStyle/>
          <a:p>
            <a:fld id="{00000000-1234-1234-1234-123412341234}" type="slidenum">
              <a:rPr lang="en"/>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5"/>
        <p:cNvGrpSpPr/>
        <p:nvPr/>
      </p:nvGrpSpPr>
      <p:grpSpPr>
        <a:xfrm>
          <a:off x="0" y="0"/>
          <a:ext cx="0" cy="0"/>
          <a:chOff x="0" y="0"/>
          <a:chExt cx="0" cy="0"/>
        </a:xfrm>
      </p:grpSpPr>
      <p:sp>
        <p:nvSpPr>
          <p:cNvPr id="2006" name="Google Shape;2006;p212"/>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6</a:t>
            </a:fld>
            <a:endParaRPr/>
          </a:p>
        </p:txBody>
      </p:sp>
      <p:sp>
        <p:nvSpPr>
          <p:cNvPr id="2007" name="Google Shape;2007;p212"/>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Perencanaan berbasis data adalah solusi bagi masalah perencanaan saat ini</a:t>
            </a:r>
            <a:endParaRPr/>
          </a:p>
        </p:txBody>
      </p:sp>
      <p:sp>
        <p:nvSpPr>
          <p:cNvPr id="2008" name="Google Shape;2008;p212"/>
          <p:cNvSpPr/>
          <p:nvPr/>
        </p:nvSpPr>
        <p:spPr>
          <a:xfrm>
            <a:off x="309217" y="895546"/>
            <a:ext cx="6714555" cy="4715569"/>
          </a:xfrm>
          <a:custGeom>
            <a:avLst/>
            <a:gdLst/>
            <a:ahLst/>
            <a:cxnLst/>
            <a:rect l="l" t="t" r="r" b="b"/>
            <a:pathLst>
              <a:path w="6518985" h="4563454" extrusionOk="0">
                <a:moveTo>
                  <a:pt x="7089" y="1418602"/>
                </a:moveTo>
                <a:lnTo>
                  <a:pt x="6518985" y="0"/>
                </a:lnTo>
                <a:lnTo>
                  <a:pt x="6493347" y="4563454"/>
                </a:lnTo>
                <a:cubicBezTo>
                  <a:pt x="4328413" y="4073495"/>
                  <a:pt x="2171776" y="3840790"/>
                  <a:pt x="6842" y="3350831"/>
                </a:cubicBezTo>
                <a:cubicBezTo>
                  <a:pt x="3993" y="2798203"/>
                  <a:pt x="-7153" y="1988321"/>
                  <a:pt x="7089" y="1418602"/>
                </a:cubicBezTo>
                <a:close/>
              </a:path>
            </a:pathLst>
          </a:custGeom>
          <a:gradFill>
            <a:gsLst>
              <a:gs pos="0">
                <a:schemeClr val="accent3"/>
              </a:gs>
              <a:gs pos="23000">
                <a:schemeClr val="accent3"/>
              </a:gs>
              <a:gs pos="43000">
                <a:srgbClr val="D5F4F4"/>
              </a:gs>
              <a:gs pos="79000">
                <a:srgbClr val="D5F4F4">
                  <a:alpha val="43921"/>
                </a:srgbClr>
              </a:gs>
              <a:gs pos="100000">
                <a:srgbClr val="002060"/>
              </a:gs>
            </a:gsLst>
            <a:lin ang="0" scaled="0"/>
          </a:gradFill>
          <a:ln>
            <a:noFill/>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cxnSp>
        <p:nvCxnSpPr>
          <p:cNvPr id="2009" name="Google Shape;2009;p212"/>
          <p:cNvCxnSpPr>
            <a:stCxn id="2010" idx="3"/>
            <a:endCxn id="2011" idx="1"/>
          </p:cNvCxnSpPr>
          <p:nvPr/>
        </p:nvCxnSpPr>
        <p:spPr>
          <a:xfrm flipV="1">
            <a:off x="3117648" y="1136345"/>
            <a:ext cx="3877405" cy="2518749"/>
          </a:xfrm>
          <a:prstGeom prst="straightConnector1">
            <a:avLst/>
          </a:prstGeom>
          <a:noFill/>
          <a:ln w="57150" cap="flat" cmpd="sng">
            <a:solidFill>
              <a:schemeClr val="lt2"/>
            </a:solidFill>
            <a:prstDash val="dot"/>
            <a:miter lim="800000"/>
            <a:headEnd type="oval" w="med" len="med"/>
            <a:tailEnd type="triangle" w="med" len="med"/>
          </a:ln>
        </p:spPr>
      </p:cxnSp>
      <p:cxnSp>
        <p:nvCxnSpPr>
          <p:cNvPr id="2012" name="Google Shape;2012;p212"/>
          <p:cNvCxnSpPr>
            <a:stCxn id="2010" idx="3"/>
          </p:cNvCxnSpPr>
          <p:nvPr/>
        </p:nvCxnSpPr>
        <p:spPr>
          <a:xfrm>
            <a:off x="3117648" y="3655094"/>
            <a:ext cx="3877600" cy="1713699"/>
          </a:xfrm>
          <a:prstGeom prst="straightConnector1">
            <a:avLst/>
          </a:prstGeom>
          <a:noFill/>
          <a:ln w="57150" cap="flat" cmpd="sng">
            <a:solidFill>
              <a:schemeClr val="lt2"/>
            </a:solidFill>
            <a:prstDash val="dot"/>
            <a:miter lim="800000"/>
            <a:headEnd type="oval" w="med" len="med"/>
            <a:tailEnd type="triangle" w="med" len="med"/>
          </a:ln>
        </p:spPr>
      </p:cxnSp>
      <p:sp>
        <p:nvSpPr>
          <p:cNvPr id="2013" name="Google Shape;2013;p212"/>
          <p:cNvSpPr/>
          <p:nvPr/>
        </p:nvSpPr>
        <p:spPr>
          <a:xfrm>
            <a:off x="6995053" y="1261045"/>
            <a:ext cx="4951600" cy="4348400"/>
          </a:xfrm>
          <a:prstGeom prst="rect">
            <a:avLst/>
          </a:prstGeom>
          <a:solidFill>
            <a:srgbClr val="002060"/>
          </a:solidFill>
          <a:ln>
            <a:noFill/>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nvGrpSpPr>
          <p:cNvPr id="2014" name="Google Shape;2014;p212"/>
          <p:cNvGrpSpPr/>
          <p:nvPr/>
        </p:nvGrpSpPr>
        <p:grpSpPr>
          <a:xfrm>
            <a:off x="7025169" y="1514881"/>
            <a:ext cx="4931467" cy="3925121"/>
            <a:chOff x="-196676" y="1147690"/>
            <a:chExt cx="6891374" cy="5213104"/>
          </a:xfrm>
        </p:grpSpPr>
        <p:grpSp>
          <p:nvGrpSpPr>
            <p:cNvPr id="2015" name="Google Shape;2015;p212"/>
            <p:cNvGrpSpPr/>
            <p:nvPr/>
          </p:nvGrpSpPr>
          <p:grpSpPr>
            <a:xfrm>
              <a:off x="122576" y="1238328"/>
              <a:ext cx="6238445" cy="5122466"/>
              <a:chOff x="606897" y="90962"/>
              <a:chExt cx="4789593" cy="3934608"/>
            </a:xfrm>
          </p:grpSpPr>
          <p:sp>
            <p:nvSpPr>
              <p:cNvPr id="2016" name="Google Shape;2016;p212"/>
              <p:cNvSpPr/>
              <p:nvPr/>
            </p:nvSpPr>
            <p:spPr>
              <a:xfrm>
                <a:off x="3551358" y="90962"/>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17" name="Google Shape;2017;p212"/>
              <p:cNvSpPr txBox="1"/>
              <p:nvPr/>
            </p:nvSpPr>
            <p:spPr>
              <a:xfrm>
                <a:off x="3551358" y="90962"/>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018" name="Google Shape;2018;p212"/>
              <p:cNvSpPr/>
              <p:nvPr/>
            </p:nvSpPr>
            <p:spPr>
              <a:xfrm>
                <a:off x="749189" y="141470"/>
                <a:ext cx="4647300" cy="3884100"/>
              </a:xfrm>
              <a:custGeom>
                <a:avLst/>
                <a:gdLst/>
                <a:ahLst/>
                <a:cxnLst/>
                <a:rect l="l" t="t" r="r" b="b"/>
                <a:pathLst>
                  <a:path w="120000" h="120000" extrusionOk="0">
                    <a:moveTo>
                      <a:pt x="112121" y="44125"/>
                    </a:moveTo>
                    <a:lnTo>
                      <a:pt x="112121" y="44125"/>
                    </a:lnTo>
                    <a:cubicBezTo>
                      <a:pt x="114600" y="52264"/>
                      <a:pt x="115139" y="60869"/>
                      <a:pt x="113694" y="69253"/>
                    </a:cubicBezTo>
                    <a:lnTo>
                      <a:pt x="118936" y="70849"/>
                    </a:lnTo>
                    <a:lnTo>
                      <a:pt x="108164" y="74669"/>
                    </a:lnTo>
                    <a:lnTo>
                      <a:pt x="100470" y="65225"/>
                    </a:lnTo>
                    <a:lnTo>
                      <a:pt x="105706" y="66820"/>
                    </a:lnTo>
                    <a:lnTo>
                      <a:pt x="105706" y="66820"/>
                    </a:lnTo>
                    <a:cubicBezTo>
                      <a:pt x="106719" y="60031"/>
                      <a:pt x="106207" y="53102"/>
                      <a:pt x="104206" y="46536"/>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19" name="Google Shape;2019;p212"/>
              <p:cNvSpPr/>
              <p:nvPr/>
            </p:nvSpPr>
            <p:spPr>
              <a:xfrm>
                <a:off x="3551358" y="2535358"/>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20" name="Google Shape;2020;p212"/>
              <p:cNvSpPr txBox="1"/>
              <p:nvPr/>
            </p:nvSpPr>
            <p:spPr>
              <a:xfrm>
                <a:off x="3551358" y="2535358"/>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021" name="Google Shape;2021;p212"/>
              <p:cNvSpPr/>
              <p:nvPr/>
            </p:nvSpPr>
            <p:spPr>
              <a:xfrm>
                <a:off x="606897" y="141470"/>
                <a:ext cx="4647300" cy="3884100"/>
              </a:xfrm>
              <a:custGeom>
                <a:avLst/>
                <a:gdLst/>
                <a:ahLst/>
                <a:cxnLst/>
                <a:rect l="l" t="t" r="r" b="b"/>
                <a:pathLst>
                  <a:path w="120000" h="120000" extrusionOk="0">
                    <a:moveTo>
                      <a:pt x="75859" y="112123"/>
                    </a:moveTo>
                    <a:cubicBezTo>
                      <a:pt x="67728" y="114597"/>
                      <a:pt x="59132" y="115134"/>
                      <a:pt x="50757" y="113693"/>
                    </a:cubicBezTo>
                    <a:lnTo>
                      <a:pt x="49161" y="118937"/>
                    </a:lnTo>
                    <a:lnTo>
                      <a:pt x="45346" y="108164"/>
                    </a:lnTo>
                    <a:lnTo>
                      <a:pt x="54782" y="100462"/>
                    </a:lnTo>
                    <a:lnTo>
                      <a:pt x="53188" y="105700"/>
                    </a:lnTo>
                    <a:lnTo>
                      <a:pt x="53188" y="105700"/>
                    </a:lnTo>
                    <a:cubicBezTo>
                      <a:pt x="59970" y="106711"/>
                      <a:pt x="66890" y="106200"/>
                      <a:pt x="73450" y="104205"/>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22" name="Google Shape;2022;p212"/>
              <p:cNvSpPr/>
              <p:nvPr/>
            </p:nvSpPr>
            <p:spPr>
              <a:xfrm>
                <a:off x="1106962" y="2535358"/>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23" name="Google Shape;2023;p212"/>
              <p:cNvSpPr txBox="1"/>
              <p:nvPr/>
            </p:nvSpPr>
            <p:spPr>
              <a:xfrm>
                <a:off x="1106962" y="2535358"/>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024" name="Google Shape;2024;p212"/>
              <p:cNvSpPr/>
              <p:nvPr/>
            </p:nvSpPr>
            <p:spPr>
              <a:xfrm>
                <a:off x="749189" y="141470"/>
                <a:ext cx="4647300" cy="3884100"/>
              </a:xfrm>
              <a:custGeom>
                <a:avLst/>
                <a:gdLst/>
                <a:ahLst/>
                <a:cxnLst/>
                <a:rect l="l" t="t" r="r" b="b"/>
                <a:pathLst>
                  <a:path w="120000" h="120000" extrusionOk="0">
                    <a:moveTo>
                      <a:pt x="7879" y="75875"/>
                    </a:moveTo>
                    <a:cubicBezTo>
                      <a:pt x="5400" y="67736"/>
                      <a:pt x="4861" y="59131"/>
                      <a:pt x="6306" y="50747"/>
                    </a:cubicBezTo>
                    <a:lnTo>
                      <a:pt x="1064" y="49151"/>
                    </a:lnTo>
                    <a:lnTo>
                      <a:pt x="11836" y="45331"/>
                    </a:lnTo>
                    <a:lnTo>
                      <a:pt x="19530" y="54775"/>
                    </a:lnTo>
                    <a:lnTo>
                      <a:pt x="14294" y="53180"/>
                    </a:lnTo>
                    <a:lnTo>
                      <a:pt x="14294" y="53180"/>
                    </a:lnTo>
                    <a:cubicBezTo>
                      <a:pt x="13281" y="59969"/>
                      <a:pt x="13793" y="66898"/>
                      <a:pt x="15794" y="73464"/>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25" name="Google Shape;2025;p212"/>
              <p:cNvSpPr/>
              <p:nvPr/>
            </p:nvSpPr>
            <p:spPr>
              <a:xfrm>
                <a:off x="1106962" y="90962"/>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026" name="Google Shape;2026;p212"/>
              <p:cNvSpPr txBox="1"/>
              <p:nvPr/>
            </p:nvSpPr>
            <p:spPr>
              <a:xfrm>
                <a:off x="1106962" y="90962"/>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027" name="Google Shape;2027;p212"/>
              <p:cNvSpPr/>
              <p:nvPr/>
            </p:nvSpPr>
            <p:spPr>
              <a:xfrm>
                <a:off x="749190" y="141470"/>
                <a:ext cx="4647300" cy="3884100"/>
              </a:xfrm>
              <a:custGeom>
                <a:avLst/>
                <a:gdLst/>
                <a:ahLst/>
                <a:cxnLst/>
                <a:rect l="l" t="t" r="r" b="b"/>
                <a:pathLst>
                  <a:path w="120000" h="120000" extrusionOk="0">
                    <a:moveTo>
                      <a:pt x="44141" y="7877"/>
                    </a:moveTo>
                    <a:lnTo>
                      <a:pt x="44141" y="7877"/>
                    </a:lnTo>
                    <a:cubicBezTo>
                      <a:pt x="52272" y="5403"/>
                      <a:pt x="60868" y="4866"/>
                      <a:pt x="69243" y="6307"/>
                    </a:cubicBezTo>
                    <a:lnTo>
                      <a:pt x="70839" y="1063"/>
                    </a:lnTo>
                    <a:lnTo>
                      <a:pt x="74654" y="11836"/>
                    </a:lnTo>
                    <a:lnTo>
                      <a:pt x="65218" y="19538"/>
                    </a:lnTo>
                    <a:lnTo>
                      <a:pt x="66812" y="14300"/>
                    </a:lnTo>
                    <a:lnTo>
                      <a:pt x="66812" y="14300"/>
                    </a:lnTo>
                    <a:cubicBezTo>
                      <a:pt x="60030" y="13289"/>
                      <a:pt x="53110" y="13800"/>
                      <a:pt x="46550" y="15795"/>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grpSp>
        <p:pic>
          <p:nvPicPr>
            <p:cNvPr id="2028" name="Google Shape;2028;p212"/>
            <p:cNvPicPr preferRelativeResize="0"/>
            <p:nvPr/>
          </p:nvPicPr>
          <p:blipFill rotWithShape="1">
            <a:blip r:embed="rId3">
              <a:alphaModFix/>
            </a:blip>
            <a:srcRect/>
            <a:stretch/>
          </p:blipFill>
          <p:spPr>
            <a:xfrm>
              <a:off x="1149302" y="1437873"/>
              <a:ext cx="1191013" cy="1190444"/>
            </a:xfrm>
            <a:prstGeom prst="rect">
              <a:avLst/>
            </a:prstGeom>
            <a:noFill/>
            <a:ln>
              <a:noFill/>
            </a:ln>
          </p:spPr>
        </p:pic>
        <p:sp>
          <p:nvSpPr>
            <p:cNvPr id="2029" name="Google Shape;2029;p212"/>
            <p:cNvSpPr txBox="1"/>
            <p:nvPr/>
          </p:nvSpPr>
          <p:spPr>
            <a:xfrm>
              <a:off x="1038777" y="2659921"/>
              <a:ext cx="2110500" cy="439200"/>
            </a:xfrm>
            <a:prstGeom prst="rect">
              <a:avLst/>
            </a:prstGeom>
            <a:noFill/>
            <a:ln>
              <a:noFill/>
            </a:ln>
          </p:spPr>
          <p:txBody>
            <a:bodyPr spcFirstLastPara="1" wrap="square" lIns="0" tIns="0" rIns="0" bIns="0" anchor="t" anchorCtr="0">
              <a:noAutofit/>
            </a:bodyPr>
            <a:lstStyle/>
            <a:p>
              <a:pPr algn="ctr"/>
              <a:r>
                <a:rPr lang="en" sz="1467" b="1">
                  <a:solidFill>
                    <a:schemeClr val="lt1"/>
                  </a:solidFill>
                  <a:latin typeface="Calibri"/>
                  <a:ea typeface="Calibri"/>
                  <a:cs typeface="Calibri"/>
                  <a:sym typeface="Calibri"/>
                </a:rPr>
                <a:t>Laporan potret kondisi mutu pendidikan </a:t>
              </a:r>
              <a:endParaRPr sz="1467" b="1">
                <a:solidFill>
                  <a:schemeClr val="lt1"/>
                </a:solidFill>
                <a:latin typeface="Calibri"/>
                <a:ea typeface="Calibri"/>
                <a:cs typeface="Calibri"/>
                <a:sym typeface="Calibri"/>
              </a:endParaRPr>
            </a:p>
          </p:txBody>
        </p:sp>
        <p:pic>
          <p:nvPicPr>
            <p:cNvPr id="2030" name="Google Shape;2030;p212"/>
            <p:cNvPicPr preferRelativeResize="0"/>
            <p:nvPr/>
          </p:nvPicPr>
          <p:blipFill rotWithShape="1">
            <a:blip r:embed="rId4">
              <a:alphaModFix/>
            </a:blip>
            <a:srcRect/>
            <a:stretch/>
          </p:blipFill>
          <p:spPr>
            <a:xfrm>
              <a:off x="4489018" y="4291259"/>
              <a:ext cx="1191013" cy="1190444"/>
            </a:xfrm>
            <a:prstGeom prst="rect">
              <a:avLst/>
            </a:prstGeom>
            <a:noFill/>
            <a:ln>
              <a:noFill/>
            </a:ln>
          </p:spPr>
        </p:pic>
        <p:pic>
          <p:nvPicPr>
            <p:cNvPr id="2031" name="Google Shape;2031;p212"/>
            <p:cNvPicPr preferRelativeResize="0"/>
            <p:nvPr/>
          </p:nvPicPr>
          <p:blipFill rotWithShape="1">
            <a:blip r:embed="rId5">
              <a:alphaModFix/>
            </a:blip>
            <a:srcRect/>
            <a:stretch/>
          </p:blipFill>
          <p:spPr>
            <a:xfrm>
              <a:off x="4283187" y="1147690"/>
              <a:ext cx="1191013" cy="1190444"/>
            </a:xfrm>
            <a:prstGeom prst="rect">
              <a:avLst/>
            </a:prstGeom>
            <a:noFill/>
            <a:ln>
              <a:noFill/>
            </a:ln>
          </p:spPr>
        </p:pic>
        <p:sp>
          <p:nvSpPr>
            <p:cNvPr id="2032" name="Google Shape;2032;p212"/>
            <p:cNvSpPr txBox="1"/>
            <p:nvPr/>
          </p:nvSpPr>
          <p:spPr>
            <a:xfrm>
              <a:off x="4661495" y="2488147"/>
              <a:ext cx="1699500" cy="439200"/>
            </a:xfrm>
            <a:prstGeom prst="rect">
              <a:avLst/>
            </a:prstGeom>
            <a:noFill/>
            <a:ln>
              <a:noFill/>
            </a:ln>
          </p:spPr>
          <p:txBody>
            <a:bodyPr spcFirstLastPara="1" wrap="square" lIns="0" tIns="0" rIns="0" bIns="0" anchor="t" anchorCtr="0">
              <a:noAutofit/>
            </a:bodyPr>
            <a:lstStyle/>
            <a:p>
              <a:pPr algn="ctr"/>
              <a:r>
                <a:rPr lang="en" sz="1467" b="1">
                  <a:solidFill>
                    <a:schemeClr val="lt1"/>
                  </a:solidFill>
                  <a:latin typeface="Calibri"/>
                  <a:ea typeface="Calibri"/>
                  <a:cs typeface="Calibri"/>
                  <a:sym typeface="Calibri"/>
                </a:rPr>
                <a:t>Bahan untuk refleksi diri </a:t>
              </a:r>
              <a:endParaRPr sz="1467" b="1">
                <a:solidFill>
                  <a:schemeClr val="lt1"/>
                </a:solidFill>
                <a:latin typeface="Calibri"/>
                <a:ea typeface="Calibri"/>
                <a:cs typeface="Calibri"/>
                <a:sym typeface="Calibri"/>
              </a:endParaRPr>
            </a:p>
          </p:txBody>
        </p:sp>
        <p:sp>
          <p:nvSpPr>
            <p:cNvPr id="2033" name="Google Shape;2033;p212"/>
            <p:cNvSpPr txBox="1"/>
            <p:nvPr/>
          </p:nvSpPr>
          <p:spPr>
            <a:xfrm>
              <a:off x="4995198" y="5632412"/>
              <a:ext cx="1699500" cy="439200"/>
            </a:xfrm>
            <a:prstGeom prst="rect">
              <a:avLst/>
            </a:prstGeom>
            <a:noFill/>
            <a:ln>
              <a:noFill/>
            </a:ln>
          </p:spPr>
          <p:txBody>
            <a:bodyPr spcFirstLastPara="1" wrap="square" lIns="0" tIns="0" rIns="0" bIns="0" anchor="t" anchorCtr="0">
              <a:noAutofit/>
            </a:bodyPr>
            <a:lstStyle/>
            <a:p>
              <a:r>
                <a:rPr lang="en" sz="1467" b="1">
                  <a:solidFill>
                    <a:schemeClr val="lt1"/>
                  </a:solidFill>
                  <a:latin typeface="Calibri"/>
                  <a:ea typeface="Calibri"/>
                  <a:cs typeface="Calibri"/>
                  <a:sym typeface="Calibri"/>
                </a:rPr>
                <a:t>Perencanaan program perbaikan</a:t>
              </a:r>
              <a:endParaRPr sz="1467" b="1">
                <a:solidFill>
                  <a:schemeClr val="lt1"/>
                </a:solidFill>
                <a:latin typeface="Calibri"/>
                <a:ea typeface="Calibri"/>
                <a:cs typeface="Calibri"/>
                <a:sym typeface="Calibri"/>
              </a:endParaRPr>
            </a:p>
          </p:txBody>
        </p:sp>
        <p:sp>
          <p:nvSpPr>
            <p:cNvPr id="2034" name="Google Shape;2034;p212"/>
            <p:cNvSpPr txBox="1"/>
            <p:nvPr/>
          </p:nvSpPr>
          <p:spPr>
            <a:xfrm>
              <a:off x="892502" y="5636172"/>
              <a:ext cx="1872600" cy="439200"/>
            </a:xfrm>
            <a:prstGeom prst="rect">
              <a:avLst/>
            </a:prstGeom>
            <a:noFill/>
            <a:ln>
              <a:noFill/>
            </a:ln>
          </p:spPr>
          <p:txBody>
            <a:bodyPr spcFirstLastPara="1" wrap="square" lIns="0" tIns="0" rIns="0" bIns="0" anchor="t" anchorCtr="0">
              <a:noAutofit/>
            </a:bodyPr>
            <a:lstStyle/>
            <a:p>
              <a:r>
                <a:rPr lang="en" sz="1467" b="1">
                  <a:solidFill>
                    <a:schemeClr val="lt1"/>
                  </a:solidFill>
                  <a:latin typeface="Calibri"/>
                  <a:ea typeface="Calibri"/>
                  <a:cs typeface="Calibri"/>
                  <a:sym typeface="Calibri"/>
                </a:rPr>
                <a:t>Pelaksanaan program perbaikan</a:t>
              </a:r>
              <a:endParaRPr sz="1467" b="1">
                <a:solidFill>
                  <a:schemeClr val="lt1"/>
                </a:solidFill>
                <a:latin typeface="Calibri"/>
                <a:ea typeface="Calibri"/>
                <a:cs typeface="Calibri"/>
                <a:sym typeface="Calibri"/>
              </a:endParaRPr>
            </a:p>
          </p:txBody>
        </p:sp>
        <p:pic>
          <p:nvPicPr>
            <p:cNvPr id="2035" name="Google Shape;2035;p212"/>
            <p:cNvPicPr preferRelativeResize="0"/>
            <p:nvPr/>
          </p:nvPicPr>
          <p:blipFill rotWithShape="1">
            <a:blip r:embed="rId6">
              <a:alphaModFix/>
            </a:blip>
            <a:srcRect/>
            <a:stretch/>
          </p:blipFill>
          <p:spPr>
            <a:xfrm>
              <a:off x="895720" y="4354333"/>
              <a:ext cx="1191013" cy="1190444"/>
            </a:xfrm>
            <a:prstGeom prst="rect">
              <a:avLst/>
            </a:prstGeom>
            <a:noFill/>
            <a:ln>
              <a:noFill/>
            </a:ln>
          </p:spPr>
        </p:pic>
        <p:sp>
          <p:nvSpPr>
            <p:cNvPr id="2036" name="Google Shape;2036;p212"/>
            <p:cNvSpPr txBox="1"/>
            <p:nvPr/>
          </p:nvSpPr>
          <p:spPr>
            <a:xfrm>
              <a:off x="214090" y="2508935"/>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1</a:t>
              </a:r>
              <a:endParaRPr sz="1467"/>
            </a:p>
          </p:txBody>
        </p:sp>
        <p:sp>
          <p:nvSpPr>
            <p:cNvPr id="2037" name="Google Shape;2037;p212"/>
            <p:cNvSpPr txBox="1"/>
            <p:nvPr/>
          </p:nvSpPr>
          <p:spPr>
            <a:xfrm>
              <a:off x="3772447" y="2344862"/>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2</a:t>
              </a:r>
              <a:endParaRPr sz="1467"/>
            </a:p>
          </p:txBody>
        </p:sp>
        <p:sp>
          <p:nvSpPr>
            <p:cNvPr id="2038" name="Google Shape;2038;p212"/>
            <p:cNvSpPr txBox="1"/>
            <p:nvPr/>
          </p:nvSpPr>
          <p:spPr>
            <a:xfrm>
              <a:off x="3865521" y="5481703"/>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3</a:t>
              </a:r>
              <a:endParaRPr sz="1467"/>
            </a:p>
          </p:txBody>
        </p:sp>
        <p:sp>
          <p:nvSpPr>
            <p:cNvPr id="2039" name="Google Shape;2039;p212"/>
            <p:cNvSpPr txBox="1"/>
            <p:nvPr/>
          </p:nvSpPr>
          <p:spPr>
            <a:xfrm>
              <a:off x="-196676" y="5481703"/>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4</a:t>
              </a:r>
              <a:endParaRPr sz="1467"/>
            </a:p>
          </p:txBody>
        </p:sp>
      </p:grpSp>
      <p:sp>
        <p:nvSpPr>
          <p:cNvPr id="2010" name="Google Shape;2010;p212"/>
          <p:cNvSpPr txBox="1"/>
          <p:nvPr/>
        </p:nvSpPr>
        <p:spPr>
          <a:xfrm>
            <a:off x="307648" y="2993394"/>
            <a:ext cx="2810000" cy="1323399"/>
          </a:xfrm>
          <a:prstGeom prst="rect">
            <a:avLst/>
          </a:prstGeom>
          <a:solidFill>
            <a:srgbClr val="FBE4D4"/>
          </a:solidFill>
          <a:ln>
            <a:noFill/>
          </a:ln>
        </p:spPr>
        <p:txBody>
          <a:bodyPr spcFirstLastPara="1" wrap="square" lIns="91433" tIns="45700" rIns="91433" bIns="45700" anchor="t" anchorCtr="0">
            <a:spAutoFit/>
          </a:bodyPr>
          <a:lstStyle/>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Kualitas SDM </a:t>
            </a:r>
            <a:r>
              <a:rPr lang="en" sz="1600">
                <a:solidFill>
                  <a:srgbClr val="002060"/>
                </a:solidFill>
                <a:latin typeface="Calibri"/>
                <a:ea typeface="Calibri"/>
                <a:cs typeface="Calibri"/>
                <a:sym typeface="Calibri"/>
              </a:rPr>
              <a:t>Sekolah</a:t>
            </a:r>
            <a:endParaRPr sz="1600">
              <a:solidFill>
                <a:srgbClr val="002060"/>
              </a:solidFill>
              <a:latin typeface="Calibri"/>
              <a:ea typeface="Calibri"/>
              <a:cs typeface="Calibri"/>
              <a:sym typeface="Calibri"/>
            </a:endParaRPr>
          </a:p>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Keterbatasan data </a:t>
            </a:r>
            <a:r>
              <a:rPr lang="en" sz="1600">
                <a:solidFill>
                  <a:srgbClr val="002060"/>
                </a:solidFill>
                <a:latin typeface="Calibri"/>
                <a:ea typeface="Calibri"/>
                <a:cs typeface="Calibri"/>
                <a:sym typeface="Calibri"/>
              </a:rPr>
              <a:t>yang lengkap dan akurat</a:t>
            </a:r>
            <a:endParaRPr sz="1600">
              <a:solidFill>
                <a:srgbClr val="002060"/>
              </a:solidFill>
              <a:latin typeface="Calibri"/>
              <a:ea typeface="Calibri"/>
              <a:cs typeface="Calibri"/>
              <a:sym typeface="Calibri"/>
            </a:endParaRPr>
          </a:p>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Kesulitan</a:t>
            </a:r>
            <a:r>
              <a:rPr lang="en" sz="1600">
                <a:solidFill>
                  <a:srgbClr val="002060"/>
                </a:solidFill>
                <a:latin typeface="Calibri"/>
                <a:ea typeface="Calibri"/>
                <a:cs typeface="Calibri"/>
                <a:sym typeface="Calibri"/>
              </a:rPr>
              <a:t> melaksanakan </a:t>
            </a:r>
            <a:r>
              <a:rPr lang="en" sz="1600" b="1">
                <a:solidFill>
                  <a:srgbClr val="002060"/>
                </a:solidFill>
                <a:latin typeface="Calibri"/>
                <a:ea typeface="Calibri"/>
                <a:cs typeface="Calibri"/>
                <a:sym typeface="Calibri"/>
              </a:rPr>
              <a:t>kebijakan</a:t>
            </a:r>
            <a:r>
              <a:rPr lang="en" sz="1600">
                <a:solidFill>
                  <a:srgbClr val="002060"/>
                </a:solidFill>
                <a:latin typeface="Calibri"/>
                <a:ea typeface="Calibri"/>
                <a:cs typeface="Calibri"/>
                <a:sym typeface="Calibri"/>
              </a:rPr>
              <a:t> </a:t>
            </a:r>
            <a:r>
              <a:rPr lang="en" sz="1600" b="1">
                <a:solidFill>
                  <a:srgbClr val="002060"/>
                </a:solidFill>
                <a:latin typeface="Calibri"/>
                <a:ea typeface="Calibri"/>
                <a:cs typeface="Calibri"/>
                <a:sym typeface="Calibri"/>
              </a:rPr>
              <a:t>pusat</a:t>
            </a:r>
            <a:r>
              <a:rPr lang="en" sz="1600">
                <a:solidFill>
                  <a:srgbClr val="002060"/>
                </a:solidFill>
                <a:latin typeface="Calibri"/>
                <a:ea typeface="Calibri"/>
                <a:cs typeface="Calibri"/>
                <a:sym typeface="Calibri"/>
              </a:rPr>
              <a:t> di sekolah</a:t>
            </a:r>
            <a:endParaRPr sz="1600">
              <a:solidFill>
                <a:srgbClr val="002060"/>
              </a:solidFill>
              <a:latin typeface="Calibri"/>
              <a:ea typeface="Calibri"/>
              <a:cs typeface="Calibri"/>
              <a:sym typeface="Calibri"/>
            </a:endParaRPr>
          </a:p>
        </p:txBody>
      </p:sp>
      <p:sp>
        <p:nvSpPr>
          <p:cNvPr id="2040" name="Google Shape;2040;p212"/>
          <p:cNvSpPr txBox="1"/>
          <p:nvPr/>
        </p:nvSpPr>
        <p:spPr>
          <a:xfrm>
            <a:off x="307647" y="2392911"/>
            <a:ext cx="2810000" cy="584735"/>
          </a:xfrm>
          <a:prstGeom prst="rect">
            <a:avLst/>
          </a:prstGeom>
          <a:solidFill>
            <a:srgbClr val="C00000"/>
          </a:solidFill>
          <a:ln>
            <a:noFill/>
          </a:ln>
        </p:spPr>
        <p:txBody>
          <a:bodyPr spcFirstLastPara="1" wrap="square" lIns="91433" tIns="45700" rIns="91433" bIns="45700" anchor="t" anchorCtr="0">
            <a:spAutoFit/>
          </a:bodyPr>
          <a:lstStyle/>
          <a:p>
            <a:pPr algn="ctr"/>
            <a:r>
              <a:rPr lang="en" sz="1600" b="1">
                <a:solidFill>
                  <a:schemeClr val="lt1"/>
                </a:solidFill>
                <a:latin typeface="Calibri"/>
                <a:ea typeface="Calibri"/>
                <a:cs typeface="Calibri"/>
                <a:sym typeface="Calibri"/>
              </a:rPr>
              <a:t>PERMASALAHAN PERENCANAAN</a:t>
            </a:r>
            <a:endParaRPr sz="1467"/>
          </a:p>
        </p:txBody>
      </p:sp>
      <p:sp>
        <p:nvSpPr>
          <p:cNvPr id="2011" name="Google Shape;2011;p212"/>
          <p:cNvSpPr/>
          <p:nvPr/>
        </p:nvSpPr>
        <p:spPr>
          <a:xfrm>
            <a:off x="6995053" y="895545"/>
            <a:ext cx="4951600" cy="481600"/>
          </a:xfrm>
          <a:prstGeom prst="rect">
            <a:avLst/>
          </a:prstGeom>
          <a:solidFill>
            <a:srgbClr val="002060"/>
          </a:solidFill>
          <a:ln>
            <a:noFill/>
          </a:ln>
        </p:spPr>
        <p:txBody>
          <a:bodyPr spcFirstLastPara="1" wrap="square" lIns="91433" tIns="45700" rIns="91433" bIns="45700" anchor="ctr" anchorCtr="0">
            <a:noAutofit/>
          </a:bodyPr>
          <a:lstStyle/>
          <a:p>
            <a:pPr algn="ctr"/>
            <a:r>
              <a:rPr lang="en" sz="2400" b="1">
                <a:solidFill>
                  <a:schemeClr val="lt1"/>
                </a:solidFill>
                <a:latin typeface="Calibri"/>
                <a:ea typeface="Calibri"/>
                <a:cs typeface="Calibri"/>
                <a:sym typeface="Calibri"/>
              </a:rPr>
              <a:t>Perencanaan Berbasis Data</a:t>
            </a:r>
            <a:endParaRPr sz="1467"/>
          </a:p>
        </p:txBody>
      </p:sp>
      <p:sp>
        <p:nvSpPr>
          <p:cNvPr id="2041" name="Google Shape;2041;p212"/>
          <p:cNvSpPr txBox="1"/>
          <p:nvPr/>
        </p:nvSpPr>
        <p:spPr>
          <a:xfrm>
            <a:off x="3725644" y="1702839"/>
            <a:ext cx="2551600" cy="1077178"/>
          </a:xfrm>
          <a:prstGeom prst="rect">
            <a:avLst/>
          </a:prstGeom>
          <a:solidFill>
            <a:srgbClr val="ACEAEA"/>
          </a:solidFill>
          <a:ln>
            <a:noFill/>
          </a:ln>
        </p:spPr>
        <p:txBody>
          <a:bodyPr spcFirstLastPara="1" wrap="square" lIns="91433" tIns="45700" rIns="91433" bIns="45700" anchor="t" anchorCtr="0">
            <a:spAutoFit/>
          </a:bodyPr>
          <a:lstStyle/>
          <a:p>
            <a:pPr algn="just"/>
            <a:r>
              <a:rPr lang="en" sz="1600" b="1">
                <a:solidFill>
                  <a:srgbClr val="002060"/>
                </a:solidFill>
                <a:latin typeface="Calibri"/>
                <a:ea typeface="Calibri"/>
                <a:cs typeface="Calibri"/>
                <a:sym typeface="Calibri"/>
              </a:rPr>
              <a:t>SDM sekolah dilatih </a:t>
            </a:r>
            <a:r>
              <a:rPr lang="en" sz="1600">
                <a:solidFill>
                  <a:srgbClr val="002060"/>
                </a:solidFill>
                <a:latin typeface="Calibri"/>
                <a:ea typeface="Calibri"/>
                <a:cs typeface="Calibri"/>
                <a:sym typeface="Calibri"/>
              </a:rPr>
              <a:t>dan didampingi dalam melaksanakan perencanaan berbasis rapor pendidikan</a:t>
            </a:r>
            <a:endParaRPr sz="1600">
              <a:solidFill>
                <a:srgbClr val="002060"/>
              </a:solidFill>
              <a:latin typeface="Calibri"/>
              <a:ea typeface="Calibri"/>
              <a:cs typeface="Calibri"/>
              <a:sym typeface="Calibri"/>
            </a:endParaRPr>
          </a:p>
        </p:txBody>
      </p:sp>
      <p:sp>
        <p:nvSpPr>
          <p:cNvPr id="2042" name="Google Shape;2042;p212"/>
          <p:cNvSpPr txBox="1"/>
          <p:nvPr/>
        </p:nvSpPr>
        <p:spPr>
          <a:xfrm>
            <a:off x="3731704" y="2984197"/>
            <a:ext cx="2545600" cy="584735"/>
          </a:xfrm>
          <a:prstGeom prst="rect">
            <a:avLst/>
          </a:prstGeom>
          <a:solidFill>
            <a:srgbClr val="ACEAEA"/>
          </a:solidFill>
          <a:ln>
            <a:noFill/>
          </a:ln>
        </p:spPr>
        <p:txBody>
          <a:bodyPr spcFirstLastPara="1" wrap="square" lIns="91433" tIns="45700" rIns="91433" bIns="45700" anchor="t" anchorCtr="0">
            <a:spAutoFit/>
          </a:bodyPr>
          <a:lstStyle/>
          <a:p>
            <a:pPr algn="just"/>
            <a:r>
              <a:rPr lang="en" sz="1600" b="1">
                <a:solidFill>
                  <a:srgbClr val="002060"/>
                </a:solidFill>
                <a:latin typeface="Calibri"/>
                <a:ea typeface="Calibri"/>
                <a:cs typeface="Calibri"/>
                <a:sym typeface="Calibri"/>
              </a:rPr>
              <a:t>Profil Pendidikan </a:t>
            </a:r>
            <a:r>
              <a:rPr lang="en" sz="1600">
                <a:solidFill>
                  <a:srgbClr val="002060"/>
                </a:solidFill>
                <a:latin typeface="Calibri"/>
                <a:ea typeface="Calibri"/>
                <a:cs typeface="Calibri"/>
                <a:sym typeface="Calibri"/>
              </a:rPr>
              <a:t>sebagai </a:t>
            </a:r>
            <a:r>
              <a:rPr lang="en" sz="1600" b="1" i="1">
                <a:solidFill>
                  <a:srgbClr val="002060"/>
                </a:solidFill>
                <a:latin typeface="Calibri"/>
                <a:ea typeface="Calibri"/>
                <a:cs typeface="Calibri"/>
                <a:sym typeface="Calibri"/>
              </a:rPr>
              <a:t>single source of truth</a:t>
            </a:r>
            <a:endParaRPr sz="1467"/>
          </a:p>
        </p:txBody>
      </p:sp>
      <p:sp>
        <p:nvSpPr>
          <p:cNvPr id="2043" name="Google Shape;2043;p212"/>
          <p:cNvSpPr txBox="1"/>
          <p:nvPr/>
        </p:nvSpPr>
        <p:spPr>
          <a:xfrm>
            <a:off x="6995053" y="5681845"/>
            <a:ext cx="4951600" cy="666937"/>
          </a:xfrm>
          <a:prstGeom prst="rect">
            <a:avLst/>
          </a:prstGeom>
          <a:noFill/>
          <a:ln>
            <a:noFill/>
          </a:ln>
        </p:spPr>
        <p:txBody>
          <a:bodyPr spcFirstLastPara="1" wrap="square" lIns="91433" tIns="45700" rIns="91433" bIns="45700" anchor="t" anchorCtr="0">
            <a:spAutoFit/>
          </a:bodyPr>
          <a:lstStyle/>
          <a:p>
            <a:pPr algn="ctr"/>
            <a:r>
              <a:rPr lang="en" sz="1867" b="1">
                <a:solidFill>
                  <a:srgbClr val="002060"/>
                </a:solidFill>
                <a:latin typeface="Calibri"/>
                <a:ea typeface="Calibri"/>
                <a:cs typeface="Calibri"/>
                <a:sym typeface="Calibri"/>
              </a:rPr>
              <a:t>Solusi berbagai permasalahan perencanaan </a:t>
            </a:r>
            <a:endParaRPr sz="1467"/>
          </a:p>
          <a:p>
            <a:pPr algn="ctr"/>
            <a:r>
              <a:rPr lang="en" sz="1867" b="1">
                <a:solidFill>
                  <a:srgbClr val="002060"/>
                </a:solidFill>
                <a:latin typeface="Calibri"/>
                <a:ea typeface="Calibri"/>
                <a:cs typeface="Calibri"/>
                <a:sym typeface="Calibri"/>
              </a:rPr>
              <a:t>di sekolah</a:t>
            </a:r>
            <a:endParaRPr sz="1867" b="1">
              <a:solidFill>
                <a:srgbClr val="002060"/>
              </a:solidFill>
              <a:latin typeface="Calibri"/>
              <a:ea typeface="Calibri"/>
              <a:cs typeface="Calibri"/>
              <a:sym typeface="Calibri"/>
            </a:endParaRPr>
          </a:p>
        </p:txBody>
      </p:sp>
      <p:sp>
        <p:nvSpPr>
          <p:cNvPr id="2044" name="Google Shape;2044;p212"/>
          <p:cNvSpPr txBox="1"/>
          <p:nvPr/>
        </p:nvSpPr>
        <p:spPr>
          <a:xfrm>
            <a:off x="3731704" y="4007428"/>
            <a:ext cx="2545600" cy="584735"/>
          </a:xfrm>
          <a:prstGeom prst="rect">
            <a:avLst/>
          </a:prstGeom>
          <a:solidFill>
            <a:srgbClr val="ACEAEA"/>
          </a:solidFill>
          <a:ln>
            <a:noFill/>
          </a:ln>
        </p:spPr>
        <p:txBody>
          <a:bodyPr spcFirstLastPara="1" wrap="square" lIns="91433" tIns="45700" rIns="91433" bIns="45700" anchor="t" anchorCtr="0">
            <a:spAutoFit/>
          </a:bodyPr>
          <a:lstStyle/>
          <a:p>
            <a:pPr algn="just"/>
            <a:r>
              <a:rPr lang="en" sz="1600" b="1">
                <a:solidFill>
                  <a:srgbClr val="002060"/>
                </a:solidFill>
                <a:latin typeface="Calibri"/>
                <a:ea typeface="Calibri"/>
                <a:cs typeface="Calibri"/>
                <a:sym typeface="Calibri"/>
              </a:rPr>
              <a:t>Sekolah</a:t>
            </a:r>
            <a:r>
              <a:rPr lang="en" sz="1600">
                <a:solidFill>
                  <a:srgbClr val="002060"/>
                </a:solidFill>
                <a:latin typeface="Calibri"/>
                <a:ea typeface="Calibri"/>
                <a:cs typeface="Calibri"/>
                <a:sym typeface="Calibri"/>
              </a:rPr>
              <a:t> dijelaskan </a:t>
            </a:r>
            <a:r>
              <a:rPr lang="en" sz="1600" b="1">
                <a:solidFill>
                  <a:srgbClr val="002060"/>
                </a:solidFill>
                <a:latin typeface="Calibri"/>
                <a:ea typeface="Calibri"/>
                <a:cs typeface="Calibri"/>
                <a:sym typeface="Calibri"/>
              </a:rPr>
              <a:t>tujuan</a:t>
            </a:r>
            <a:r>
              <a:rPr lang="en" sz="1600">
                <a:solidFill>
                  <a:srgbClr val="002060"/>
                </a:solidFill>
                <a:latin typeface="Calibri"/>
                <a:ea typeface="Calibri"/>
                <a:cs typeface="Calibri"/>
                <a:sym typeface="Calibri"/>
              </a:rPr>
              <a:t> berbagai </a:t>
            </a:r>
            <a:r>
              <a:rPr lang="en" sz="1600" b="1">
                <a:solidFill>
                  <a:srgbClr val="002060"/>
                </a:solidFill>
                <a:latin typeface="Calibri"/>
                <a:ea typeface="Calibri"/>
                <a:cs typeface="Calibri"/>
                <a:sym typeface="Calibri"/>
              </a:rPr>
              <a:t>kebijakan di pusat</a:t>
            </a:r>
            <a:endParaRPr sz="1600" b="1">
              <a:solidFill>
                <a:srgbClr val="00206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48"/>
        <p:cNvGrpSpPr/>
        <p:nvPr/>
      </p:nvGrpSpPr>
      <p:grpSpPr>
        <a:xfrm>
          <a:off x="0" y="0"/>
          <a:ext cx="0" cy="0"/>
          <a:chOff x="0" y="0"/>
          <a:chExt cx="0" cy="0"/>
        </a:xfrm>
      </p:grpSpPr>
      <p:sp>
        <p:nvSpPr>
          <p:cNvPr id="2049" name="Google Shape;2049;p213"/>
          <p:cNvSpPr txBox="1">
            <a:spLocks noGrp="1"/>
          </p:cNvSpPr>
          <p:nvPr>
            <p:ph type="sldNum" idx="12"/>
          </p:nvPr>
        </p:nvSpPr>
        <p:spPr>
          <a:xfrm>
            <a:off x="11382745" y="6536247"/>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7</a:t>
            </a:fld>
            <a:endParaRPr/>
          </a:p>
        </p:txBody>
      </p:sp>
      <p:sp>
        <p:nvSpPr>
          <p:cNvPr id="2050" name="Google Shape;2050;p213"/>
          <p:cNvSpPr txBox="1">
            <a:spLocks noGrp="1"/>
          </p:cNvSpPr>
          <p:nvPr>
            <p:ph type="title"/>
          </p:nvPr>
        </p:nvSpPr>
        <p:spPr>
          <a:xfrm>
            <a:off x="0" y="0"/>
            <a:ext cx="12192000" cy="720400"/>
          </a:xfrm>
          <a:prstGeom prst="rect">
            <a:avLst/>
          </a:prstGeom>
        </p:spPr>
        <p:txBody>
          <a:bodyPr spcFirstLastPara="1" vert="horz" wrap="square" lIns="91433" tIns="45700" rIns="91433" bIns="45700" rtlCol="0" anchor="t" anchorCtr="0">
            <a:noAutofit/>
          </a:bodyPr>
          <a:lstStyle/>
          <a:p>
            <a:r>
              <a:rPr lang="en"/>
              <a:t>Perencanaan di satuan pendidikan merupakan suatu siklus yang menghubungkan antara analisis akar masalah dengan pelaksanaan program penyelesaiannya</a:t>
            </a:r>
            <a:endParaRPr/>
          </a:p>
        </p:txBody>
      </p:sp>
      <p:sp>
        <p:nvSpPr>
          <p:cNvPr id="2051" name="Google Shape;2051;p213"/>
          <p:cNvSpPr/>
          <p:nvPr/>
        </p:nvSpPr>
        <p:spPr>
          <a:xfrm>
            <a:off x="1082145" y="4474899"/>
            <a:ext cx="10405600" cy="1958800"/>
          </a:xfrm>
          <a:prstGeom prst="rect">
            <a:avLst/>
          </a:prstGeom>
          <a:noFill/>
          <a:ln w="57150" cap="flat" cmpd="sng">
            <a:solidFill>
              <a:schemeClr val="accent5"/>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rgbClr val="002060"/>
              </a:solidFill>
              <a:latin typeface="Calibri"/>
              <a:ea typeface="Calibri"/>
              <a:cs typeface="Calibri"/>
              <a:sym typeface="Calibri"/>
            </a:endParaRPr>
          </a:p>
        </p:txBody>
      </p:sp>
      <p:sp>
        <p:nvSpPr>
          <p:cNvPr id="2052" name="Google Shape;2052;p213"/>
          <p:cNvSpPr/>
          <p:nvPr/>
        </p:nvSpPr>
        <p:spPr>
          <a:xfrm>
            <a:off x="1059067" y="1841500"/>
            <a:ext cx="2702800" cy="914400"/>
          </a:xfrm>
          <a:prstGeom prst="rect">
            <a:avLst/>
          </a:prstGeom>
          <a:solidFill>
            <a:srgbClr val="E7E6E6"/>
          </a:solidFill>
          <a:ln>
            <a:noFill/>
          </a:ln>
        </p:spPr>
        <p:txBody>
          <a:bodyPr spcFirstLastPara="1" wrap="square" lIns="91433" tIns="45700" rIns="91433" bIns="45700" anchor="b" anchorCtr="0">
            <a:noAutofit/>
          </a:bodyPr>
          <a:lstStyle/>
          <a:p>
            <a:pPr algn="ctr"/>
            <a:r>
              <a:rPr lang="en" sz="2000" b="1" dirty="0">
                <a:solidFill>
                  <a:srgbClr val="002060"/>
                </a:solidFill>
                <a:latin typeface="Calibri"/>
                <a:ea typeface="Calibri"/>
                <a:cs typeface="Calibri"/>
                <a:sym typeface="Calibri"/>
              </a:rPr>
              <a:t>Langkah 1</a:t>
            </a:r>
            <a:endParaRPr sz="2000" b="1" dirty="0">
              <a:solidFill>
                <a:srgbClr val="002060"/>
              </a:solidFill>
              <a:latin typeface="Calibri"/>
              <a:ea typeface="Calibri"/>
              <a:cs typeface="Calibri"/>
              <a:sym typeface="Calibri"/>
            </a:endParaRPr>
          </a:p>
          <a:p>
            <a:pPr algn="ctr"/>
            <a:r>
              <a:rPr lang="en" sz="2000" b="1" dirty="0">
                <a:solidFill>
                  <a:srgbClr val="002060"/>
                </a:solidFill>
                <a:latin typeface="Calibri"/>
                <a:ea typeface="Calibri"/>
                <a:cs typeface="Calibri"/>
                <a:sym typeface="Calibri"/>
              </a:rPr>
              <a:t>Analisis Profil Pendidikan</a:t>
            </a:r>
            <a:endParaRPr sz="2000" b="1" dirty="0">
              <a:solidFill>
                <a:srgbClr val="002060"/>
              </a:solidFill>
              <a:latin typeface="Calibri"/>
              <a:ea typeface="Calibri"/>
              <a:cs typeface="Calibri"/>
              <a:sym typeface="Calibri"/>
            </a:endParaRPr>
          </a:p>
        </p:txBody>
      </p:sp>
      <p:sp>
        <p:nvSpPr>
          <p:cNvPr id="2053" name="Google Shape;2053;p213"/>
          <p:cNvSpPr/>
          <p:nvPr/>
        </p:nvSpPr>
        <p:spPr>
          <a:xfrm>
            <a:off x="3739636" y="4752736"/>
            <a:ext cx="5106000" cy="1029600"/>
          </a:xfrm>
          <a:prstGeom prst="rect">
            <a:avLst/>
          </a:prstGeom>
          <a:noFill/>
          <a:ln w="38100" cap="flat" cmpd="sng">
            <a:solidFill>
              <a:schemeClr val="accent4"/>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b="1">
              <a:solidFill>
                <a:srgbClr val="002060"/>
              </a:solidFill>
              <a:latin typeface="Calibri"/>
              <a:ea typeface="Calibri"/>
              <a:cs typeface="Calibri"/>
              <a:sym typeface="Calibri"/>
            </a:endParaRPr>
          </a:p>
        </p:txBody>
      </p:sp>
      <p:sp>
        <p:nvSpPr>
          <p:cNvPr id="2054" name="Google Shape;2054;p213"/>
          <p:cNvSpPr/>
          <p:nvPr/>
        </p:nvSpPr>
        <p:spPr>
          <a:xfrm>
            <a:off x="8970967" y="1841484"/>
            <a:ext cx="2702800" cy="914400"/>
          </a:xfrm>
          <a:prstGeom prst="rect">
            <a:avLst/>
          </a:prstGeom>
          <a:solidFill>
            <a:srgbClr val="E7E6E6"/>
          </a:solidFill>
          <a:ln>
            <a:noFill/>
          </a:ln>
        </p:spPr>
        <p:txBody>
          <a:bodyPr spcFirstLastPara="1" wrap="square" lIns="91433" tIns="45700" rIns="91433" bIns="45700" anchor="ctr" anchorCtr="0">
            <a:noAutofit/>
          </a:bodyPr>
          <a:lstStyle/>
          <a:p>
            <a:pPr algn="ctr"/>
            <a:r>
              <a:rPr lang="en" sz="2000" b="1">
                <a:solidFill>
                  <a:srgbClr val="002060"/>
                </a:solidFill>
                <a:latin typeface="Calibri"/>
                <a:ea typeface="Calibri"/>
                <a:cs typeface="Calibri"/>
                <a:sym typeface="Calibri"/>
              </a:rPr>
              <a:t>Langkah 3</a:t>
            </a:r>
            <a:endParaRPr sz="2000" b="1">
              <a:solidFill>
                <a:srgbClr val="002060"/>
              </a:solidFill>
              <a:latin typeface="Calibri"/>
              <a:ea typeface="Calibri"/>
              <a:cs typeface="Calibri"/>
              <a:sym typeface="Calibri"/>
            </a:endParaRPr>
          </a:p>
          <a:p>
            <a:pPr algn="ctr"/>
            <a:r>
              <a:rPr lang="en" sz="2000" b="1">
                <a:solidFill>
                  <a:srgbClr val="002060"/>
                </a:solidFill>
                <a:latin typeface="Calibri"/>
                <a:ea typeface="Calibri"/>
                <a:cs typeface="Calibri"/>
                <a:sym typeface="Calibri"/>
              </a:rPr>
              <a:t>Program Kerja</a:t>
            </a:r>
            <a:endParaRPr sz="2000" b="1">
              <a:solidFill>
                <a:srgbClr val="002060"/>
              </a:solidFill>
              <a:latin typeface="Calibri"/>
              <a:ea typeface="Calibri"/>
              <a:cs typeface="Calibri"/>
              <a:sym typeface="Calibri"/>
            </a:endParaRPr>
          </a:p>
        </p:txBody>
      </p:sp>
      <p:sp>
        <p:nvSpPr>
          <p:cNvPr id="2055" name="Google Shape;2055;p213"/>
          <p:cNvSpPr txBox="1"/>
          <p:nvPr/>
        </p:nvSpPr>
        <p:spPr>
          <a:xfrm>
            <a:off x="9197969" y="4707436"/>
            <a:ext cx="2248800" cy="1029600"/>
          </a:xfrm>
          <a:prstGeom prst="rect">
            <a:avLst/>
          </a:prstGeom>
          <a:solidFill>
            <a:srgbClr val="E5EDFF"/>
          </a:solidFill>
          <a:ln>
            <a:noFill/>
          </a:ln>
        </p:spPr>
        <p:txBody>
          <a:bodyPr spcFirstLastPara="1" wrap="square" lIns="91433" tIns="45700" rIns="91433" bIns="45700" anchor="ctr" anchorCtr="0">
            <a:noAutofit/>
          </a:bodyPr>
          <a:lstStyle/>
          <a:p>
            <a:pPr algn="ctr"/>
            <a:r>
              <a:rPr lang="en" b="1" dirty="0">
                <a:solidFill>
                  <a:srgbClr val="002060"/>
                </a:solidFill>
                <a:latin typeface="Calibri"/>
                <a:ea typeface="Calibri"/>
                <a:cs typeface="Calibri"/>
                <a:sym typeface="Calibri"/>
              </a:rPr>
              <a:t>RKJM</a:t>
            </a:r>
            <a:endParaRPr b="1" dirty="0">
              <a:solidFill>
                <a:srgbClr val="002060"/>
              </a:solidFill>
              <a:latin typeface="Calibri"/>
              <a:ea typeface="Calibri"/>
              <a:cs typeface="Calibri"/>
              <a:sym typeface="Calibri"/>
            </a:endParaRPr>
          </a:p>
          <a:p>
            <a:pPr algn="ctr"/>
            <a:r>
              <a:rPr lang="en" sz="2000" b="1" dirty="0">
                <a:solidFill>
                  <a:srgbClr val="002060"/>
                </a:solidFill>
                <a:latin typeface="Calibri"/>
                <a:ea typeface="Calibri"/>
                <a:cs typeface="Calibri"/>
                <a:sym typeface="Calibri"/>
              </a:rPr>
              <a:t>Perencanaan Jangka Menengah</a:t>
            </a:r>
            <a:endParaRPr sz="1400" dirty="0"/>
          </a:p>
        </p:txBody>
      </p:sp>
      <p:sp>
        <p:nvSpPr>
          <p:cNvPr id="2056" name="Google Shape;2056;p213"/>
          <p:cNvSpPr txBox="1"/>
          <p:nvPr/>
        </p:nvSpPr>
        <p:spPr>
          <a:xfrm>
            <a:off x="7383904" y="4944388"/>
            <a:ext cx="1280000" cy="646400"/>
          </a:xfrm>
          <a:prstGeom prst="rect">
            <a:avLst/>
          </a:prstGeom>
          <a:solidFill>
            <a:srgbClr val="D5F4F4"/>
          </a:solidFill>
          <a:ln>
            <a:noFill/>
          </a:ln>
        </p:spPr>
        <p:txBody>
          <a:bodyPr spcFirstLastPara="1" wrap="square" lIns="91433" tIns="45700" rIns="91433" bIns="45700" anchor="ctr" anchorCtr="0">
            <a:noAutofit/>
          </a:bodyPr>
          <a:lstStyle/>
          <a:p>
            <a:pPr algn="ctr"/>
            <a:r>
              <a:rPr lang="en" sz="2000" b="1">
                <a:solidFill>
                  <a:srgbClr val="002060"/>
                </a:solidFill>
                <a:latin typeface="Calibri"/>
                <a:ea typeface="Calibri"/>
                <a:cs typeface="Calibri"/>
                <a:sym typeface="Calibri"/>
              </a:rPr>
              <a:t>RKS</a:t>
            </a:r>
            <a:endParaRPr sz="2000" b="1">
              <a:solidFill>
                <a:srgbClr val="002060"/>
              </a:solidFill>
              <a:latin typeface="Calibri"/>
              <a:ea typeface="Calibri"/>
              <a:cs typeface="Calibri"/>
              <a:sym typeface="Calibri"/>
            </a:endParaRPr>
          </a:p>
        </p:txBody>
      </p:sp>
      <p:sp>
        <p:nvSpPr>
          <p:cNvPr id="2057" name="Google Shape;2057;p213"/>
          <p:cNvSpPr txBox="1"/>
          <p:nvPr/>
        </p:nvSpPr>
        <p:spPr>
          <a:xfrm>
            <a:off x="5685325" y="4944388"/>
            <a:ext cx="1280000" cy="646400"/>
          </a:xfrm>
          <a:prstGeom prst="rect">
            <a:avLst/>
          </a:prstGeom>
          <a:solidFill>
            <a:srgbClr val="D5F4F4"/>
          </a:solidFill>
          <a:ln>
            <a:noFill/>
          </a:ln>
        </p:spPr>
        <p:txBody>
          <a:bodyPr spcFirstLastPara="1" wrap="square" lIns="91433" tIns="45700" rIns="91433" bIns="45700" anchor="ctr" anchorCtr="0">
            <a:noAutofit/>
          </a:bodyPr>
          <a:lstStyle/>
          <a:p>
            <a:pPr algn="ctr"/>
            <a:r>
              <a:rPr lang="en" sz="2000" b="1">
                <a:solidFill>
                  <a:srgbClr val="002060"/>
                </a:solidFill>
                <a:latin typeface="Calibri"/>
                <a:ea typeface="Calibri"/>
                <a:cs typeface="Calibri"/>
                <a:sym typeface="Calibri"/>
              </a:rPr>
              <a:t>RKAS</a:t>
            </a:r>
            <a:endParaRPr sz="1467"/>
          </a:p>
        </p:txBody>
      </p:sp>
      <p:sp>
        <p:nvSpPr>
          <p:cNvPr id="2058" name="Google Shape;2058;p213"/>
          <p:cNvSpPr txBox="1"/>
          <p:nvPr/>
        </p:nvSpPr>
        <p:spPr>
          <a:xfrm>
            <a:off x="3939400" y="4931521"/>
            <a:ext cx="1280000" cy="646400"/>
          </a:xfrm>
          <a:prstGeom prst="rect">
            <a:avLst/>
          </a:prstGeom>
          <a:solidFill>
            <a:srgbClr val="D5F4F4"/>
          </a:solidFill>
          <a:ln>
            <a:noFill/>
          </a:ln>
        </p:spPr>
        <p:txBody>
          <a:bodyPr spcFirstLastPara="1" wrap="square" lIns="91433" tIns="45700" rIns="91433" bIns="45700" anchor="ctr" anchorCtr="0">
            <a:noAutofit/>
          </a:bodyPr>
          <a:lstStyle/>
          <a:p>
            <a:pPr algn="ctr"/>
            <a:r>
              <a:rPr lang="en" sz="2000" b="1">
                <a:solidFill>
                  <a:srgbClr val="002060"/>
                </a:solidFill>
                <a:latin typeface="Calibri"/>
                <a:ea typeface="Calibri"/>
                <a:cs typeface="Calibri"/>
                <a:sym typeface="Calibri"/>
              </a:rPr>
              <a:t>Anggaran Sekolah</a:t>
            </a:r>
            <a:endParaRPr sz="2000" b="1">
              <a:solidFill>
                <a:srgbClr val="002060"/>
              </a:solidFill>
              <a:latin typeface="Calibri"/>
              <a:ea typeface="Calibri"/>
              <a:cs typeface="Calibri"/>
              <a:sym typeface="Calibri"/>
            </a:endParaRPr>
          </a:p>
        </p:txBody>
      </p:sp>
      <p:cxnSp>
        <p:nvCxnSpPr>
          <p:cNvPr id="2059" name="Google Shape;2059;p213"/>
          <p:cNvCxnSpPr>
            <a:stCxn id="2058" idx="1"/>
            <a:endCxn id="2060" idx="3"/>
          </p:cNvCxnSpPr>
          <p:nvPr/>
        </p:nvCxnSpPr>
        <p:spPr>
          <a:xfrm flipH="1">
            <a:off x="3473400" y="5254721"/>
            <a:ext cx="466000" cy="12800"/>
          </a:xfrm>
          <a:prstGeom prst="straightConnector1">
            <a:avLst/>
          </a:prstGeom>
          <a:noFill/>
          <a:ln w="38100" cap="flat" cmpd="sng">
            <a:solidFill>
              <a:srgbClr val="002060"/>
            </a:solidFill>
            <a:prstDash val="solid"/>
            <a:miter lim="800000"/>
            <a:headEnd type="none" w="sm" len="sm"/>
            <a:tailEnd type="triangle" w="med" len="med"/>
          </a:ln>
        </p:spPr>
      </p:cxnSp>
      <p:cxnSp>
        <p:nvCxnSpPr>
          <p:cNvPr id="2061" name="Google Shape;2061;p213"/>
          <p:cNvCxnSpPr>
            <a:stCxn id="2057" idx="1"/>
            <a:endCxn id="2058" idx="3"/>
          </p:cNvCxnSpPr>
          <p:nvPr/>
        </p:nvCxnSpPr>
        <p:spPr>
          <a:xfrm rot="10800000">
            <a:off x="5219325" y="5254788"/>
            <a:ext cx="466000" cy="12800"/>
          </a:xfrm>
          <a:prstGeom prst="straightConnector1">
            <a:avLst/>
          </a:prstGeom>
          <a:noFill/>
          <a:ln w="38100" cap="flat" cmpd="sng">
            <a:solidFill>
              <a:srgbClr val="002060"/>
            </a:solidFill>
            <a:prstDash val="solid"/>
            <a:miter lim="800000"/>
            <a:headEnd type="none" w="sm" len="sm"/>
            <a:tailEnd type="triangle" w="med" len="med"/>
          </a:ln>
        </p:spPr>
      </p:cxnSp>
      <p:sp>
        <p:nvSpPr>
          <p:cNvPr id="2060" name="Google Shape;2060;p213"/>
          <p:cNvSpPr/>
          <p:nvPr/>
        </p:nvSpPr>
        <p:spPr>
          <a:xfrm>
            <a:off x="1347479" y="4752803"/>
            <a:ext cx="2126000" cy="1029600"/>
          </a:xfrm>
          <a:prstGeom prst="rect">
            <a:avLst/>
          </a:prstGeom>
          <a:solidFill>
            <a:srgbClr val="E7E6E6"/>
          </a:solidFill>
          <a:ln>
            <a:noFill/>
          </a:ln>
        </p:spPr>
        <p:txBody>
          <a:bodyPr spcFirstLastPara="1" wrap="square" lIns="91433" tIns="45700" rIns="91433" bIns="45700" anchor="ctr" anchorCtr="0">
            <a:noAutofit/>
          </a:bodyPr>
          <a:lstStyle/>
          <a:p>
            <a:pPr algn="ctr"/>
            <a:r>
              <a:rPr lang="en" sz="2400" b="1">
                <a:solidFill>
                  <a:srgbClr val="002060"/>
                </a:solidFill>
                <a:latin typeface="Calibri"/>
                <a:ea typeface="Calibri"/>
                <a:cs typeface="Calibri"/>
                <a:sym typeface="Calibri"/>
              </a:rPr>
              <a:t>Langkah 4</a:t>
            </a:r>
            <a:endParaRPr sz="2400" b="1">
              <a:solidFill>
                <a:srgbClr val="002060"/>
              </a:solidFill>
              <a:latin typeface="Calibri"/>
              <a:ea typeface="Calibri"/>
              <a:cs typeface="Calibri"/>
              <a:sym typeface="Calibri"/>
            </a:endParaRPr>
          </a:p>
          <a:p>
            <a:pPr algn="ctr"/>
            <a:r>
              <a:rPr lang="en" sz="2000" b="1">
                <a:solidFill>
                  <a:srgbClr val="002060"/>
                </a:solidFill>
                <a:latin typeface="Calibri"/>
                <a:ea typeface="Calibri"/>
                <a:cs typeface="Calibri"/>
                <a:sym typeface="Calibri"/>
              </a:rPr>
              <a:t>Pelaksanaan Anggaran Sekolah</a:t>
            </a:r>
            <a:endParaRPr sz="2000" b="1">
              <a:solidFill>
                <a:srgbClr val="002060"/>
              </a:solidFill>
              <a:latin typeface="Calibri"/>
              <a:ea typeface="Calibri"/>
              <a:cs typeface="Calibri"/>
              <a:sym typeface="Calibri"/>
            </a:endParaRPr>
          </a:p>
        </p:txBody>
      </p:sp>
      <p:sp>
        <p:nvSpPr>
          <p:cNvPr id="2062" name="Google Shape;2062;p213"/>
          <p:cNvSpPr/>
          <p:nvPr/>
        </p:nvSpPr>
        <p:spPr>
          <a:xfrm>
            <a:off x="1059069" y="3230617"/>
            <a:ext cx="2702800" cy="1006000"/>
          </a:xfrm>
          <a:prstGeom prst="rect">
            <a:avLst/>
          </a:prstGeom>
          <a:solidFill>
            <a:srgbClr val="E7E6E6"/>
          </a:solidFill>
          <a:ln>
            <a:noFill/>
          </a:ln>
        </p:spPr>
        <p:txBody>
          <a:bodyPr spcFirstLastPara="1" wrap="square" lIns="91433" tIns="45700" rIns="91433" bIns="45700" anchor="ctr" anchorCtr="0">
            <a:noAutofit/>
          </a:bodyPr>
          <a:lstStyle/>
          <a:p>
            <a:pPr algn="ctr"/>
            <a:r>
              <a:rPr lang="en" sz="2000" b="1">
                <a:solidFill>
                  <a:srgbClr val="002060"/>
                </a:solidFill>
                <a:latin typeface="Calibri"/>
                <a:ea typeface="Calibri"/>
                <a:cs typeface="Calibri"/>
                <a:sym typeface="Calibri"/>
              </a:rPr>
              <a:t>Langkah 5</a:t>
            </a:r>
            <a:endParaRPr sz="2000" b="1">
              <a:solidFill>
                <a:srgbClr val="002060"/>
              </a:solidFill>
              <a:latin typeface="Calibri"/>
              <a:ea typeface="Calibri"/>
              <a:cs typeface="Calibri"/>
              <a:sym typeface="Calibri"/>
            </a:endParaRPr>
          </a:p>
          <a:p>
            <a:pPr algn="ctr"/>
            <a:r>
              <a:rPr lang="en" sz="2000" b="1">
                <a:solidFill>
                  <a:srgbClr val="002060"/>
                </a:solidFill>
                <a:latin typeface="Calibri"/>
                <a:ea typeface="Calibri"/>
                <a:cs typeface="Calibri"/>
                <a:sym typeface="Calibri"/>
              </a:rPr>
              <a:t>Monitoring dan Evaluasi </a:t>
            </a:r>
            <a:endParaRPr sz="1467"/>
          </a:p>
        </p:txBody>
      </p:sp>
      <p:cxnSp>
        <p:nvCxnSpPr>
          <p:cNvPr id="2063" name="Google Shape;2063;p213"/>
          <p:cNvCxnSpPr>
            <a:endCxn id="2056" idx="3"/>
          </p:cNvCxnSpPr>
          <p:nvPr/>
        </p:nvCxnSpPr>
        <p:spPr>
          <a:xfrm rot="10800000">
            <a:off x="8663904" y="5267588"/>
            <a:ext cx="480000" cy="2000"/>
          </a:xfrm>
          <a:prstGeom prst="straightConnector1">
            <a:avLst/>
          </a:prstGeom>
          <a:noFill/>
          <a:ln w="38100" cap="flat" cmpd="sng">
            <a:solidFill>
              <a:srgbClr val="002060"/>
            </a:solidFill>
            <a:prstDash val="solid"/>
            <a:miter lim="800000"/>
            <a:headEnd type="none" w="sm" len="sm"/>
            <a:tailEnd type="triangle" w="med" len="med"/>
          </a:ln>
        </p:spPr>
      </p:cxnSp>
      <p:sp>
        <p:nvSpPr>
          <p:cNvPr id="2064" name="Google Shape;2064;p213"/>
          <p:cNvSpPr txBox="1"/>
          <p:nvPr/>
        </p:nvSpPr>
        <p:spPr>
          <a:xfrm>
            <a:off x="1235020" y="5737043"/>
            <a:ext cx="2172000" cy="379615"/>
          </a:xfrm>
          <a:prstGeom prst="rect">
            <a:avLst/>
          </a:prstGeom>
          <a:noFill/>
          <a:ln>
            <a:noFill/>
          </a:ln>
        </p:spPr>
        <p:txBody>
          <a:bodyPr spcFirstLastPara="1" wrap="square" lIns="91433" tIns="45700" rIns="91433" bIns="45700" anchor="t" anchorCtr="0">
            <a:spAutoFit/>
          </a:bodyPr>
          <a:lstStyle/>
          <a:p>
            <a:pPr algn="ctr"/>
            <a:endParaRPr sz="1867" b="1">
              <a:solidFill>
                <a:srgbClr val="002060"/>
              </a:solidFill>
              <a:latin typeface="Calibri"/>
              <a:ea typeface="Calibri"/>
              <a:cs typeface="Calibri"/>
              <a:sym typeface="Calibri"/>
            </a:endParaRPr>
          </a:p>
        </p:txBody>
      </p:sp>
      <p:sp>
        <p:nvSpPr>
          <p:cNvPr id="2065" name="Google Shape;2065;p213"/>
          <p:cNvSpPr txBox="1"/>
          <p:nvPr/>
        </p:nvSpPr>
        <p:spPr>
          <a:xfrm>
            <a:off x="3739636" y="5810866"/>
            <a:ext cx="5106000" cy="379615"/>
          </a:xfrm>
          <a:prstGeom prst="rect">
            <a:avLst/>
          </a:prstGeom>
          <a:noFill/>
          <a:ln>
            <a:noFill/>
          </a:ln>
        </p:spPr>
        <p:txBody>
          <a:bodyPr spcFirstLastPara="1" wrap="square" lIns="91433" tIns="45700" rIns="91433" bIns="45700" anchor="t" anchorCtr="0">
            <a:spAutoFit/>
          </a:bodyPr>
          <a:lstStyle/>
          <a:p>
            <a:pPr algn="ctr"/>
            <a:r>
              <a:rPr lang="en" sz="1867" b="1">
                <a:solidFill>
                  <a:srgbClr val="002060"/>
                </a:solidFill>
                <a:latin typeface="Calibri"/>
                <a:ea typeface="Calibri"/>
                <a:cs typeface="Calibri"/>
                <a:sym typeface="Calibri"/>
              </a:rPr>
              <a:t>Perencanaan Tahunan</a:t>
            </a:r>
            <a:endParaRPr sz="1867" b="1">
              <a:solidFill>
                <a:srgbClr val="002060"/>
              </a:solidFill>
              <a:latin typeface="Calibri"/>
              <a:ea typeface="Calibri"/>
              <a:cs typeface="Calibri"/>
              <a:sym typeface="Calibri"/>
            </a:endParaRPr>
          </a:p>
        </p:txBody>
      </p:sp>
      <p:cxnSp>
        <p:nvCxnSpPr>
          <p:cNvPr id="2066" name="Google Shape;2066;p213"/>
          <p:cNvCxnSpPr>
            <a:stCxn id="2056" idx="1"/>
            <a:endCxn id="2057" idx="3"/>
          </p:cNvCxnSpPr>
          <p:nvPr/>
        </p:nvCxnSpPr>
        <p:spPr>
          <a:xfrm rot="10800000">
            <a:off x="6965504" y="5267588"/>
            <a:ext cx="418400" cy="0"/>
          </a:xfrm>
          <a:prstGeom prst="straightConnector1">
            <a:avLst/>
          </a:prstGeom>
          <a:noFill/>
          <a:ln w="38100" cap="flat" cmpd="sng">
            <a:solidFill>
              <a:srgbClr val="002060"/>
            </a:solidFill>
            <a:prstDash val="solid"/>
            <a:miter lim="800000"/>
            <a:headEnd type="none" w="sm" len="sm"/>
            <a:tailEnd type="triangle" w="med" len="med"/>
          </a:ln>
        </p:spPr>
      </p:cxnSp>
      <p:sp>
        <p:nvSpPr>
          <p:cNvPr id="2067" name="Google Shape;2067;p213"/>
          <p:cNvSpPr/>
          <p:nvPr/>
        </p:nvSpPr>
        <p:spPr>
          <a:xfrm>
            <a:off x="5123867" y="1841500"/>
            <a:ext cx="2702800" cy="914400"/>
          </a:xfrm>
          <a:prstGeom prst="rect">
            <a:avLst/>
          </a:prstGeom>
          <a:solidFill>
            <a:srgbClr val="E7E6E6"/>
          </a:solidFill>
          <a:ln>
            <a:noFill/>
          </a:ln>
        </p:spPr>
        <p:txBody>
          <a:bodyPr spcFirstLastPara="1" wrap="square" lIns="91433" tIns="45700" rIns="91433" bIns="45700" anchor="ctr" anchorCtr="0">
            <a:noAutofit/>
          </a:bodyPr>
          <a:lstStyle/>
          <a:p>
            <a:pPr algn="ctr"/>
            <a:r>
              <a:rPr lang="en" sz="2000" b="1">
                <a:solidFill>
                  <a:srgbClr val="002060"/>
                </a:solidFill>
                <a:latin typeface="Calibri"/>
                <a:ea typeface="Calibri"/>
                <a:cs typeface="Calibri"/>
                <a:sym typeface="Calibri"/>
              </a:rPr>
              <a:t>Langkah 2</a:t>
            </a:r>
            <a:endParaRPr sz="2000" b="1">
              <a:solidFill>
                <a:srgbClr val="002060"/>
              </a:solidFill>
              <a:latin typeface="Calibri"/>
              <a:ea typeface="Calibri"/>
              <a:cs typeface="Calibri"/>
              <a:sym typeface="Calibri"/>
            </a:endParaRPr>
          </a:p>
          <a:p>
            <a:pPr algn="ctr"/>
            <a:r>
              <a:rPr lang="en" sz="2000" b="1">
                <a:solidFill>
                  <a:srgbClr val="002060"/>
                </a:solidFill>
                <a:latin typeface="Calibri"/>
                <a:ea typeface="Calibri"/>
                <a:cs typeface="Calibri"/>
                <a:sym typeface="Calibri"/>
              </a:rPr>
              <a:t>Analisis Akar Masalah</a:t>
            </a:r>
            <a:endParaRPr sz="1467"/>
          </a:p>
        </p:txBody>
      </p:sp>
      <p:cxnSp>
        <p:nvCxnSpPr>
          <p:cNvPr id="2068" name="Google Shape;2068;p213"/>
          <p:cNvCxnSpPr>
            <a:stCxn id="2052" idx="3"/>
            <a:endCxn id="2067" idx="1"/>
          </p:cNvCxnSpPr>
          <p:nvPr/>
        </p:nvCxnSpPr>
        <p:spPr>
          <a:xfrm>
            <a:off x="3761867" y="2298700"/>
            <a:ext cx="1362000" cy="0"/>
          </a:xfrm>
          <a:prstGeom prst="straightConnector1">
            <a:avLst/>
          </a:prstGeom>
          <a:noFill/>
          <a:ln w="38100" cap="flat" cmpd="sng">
            <a:solidFill>
              <a:schemeClr val="dk2"/>
            </a:solidFill>
            <a:prstDash val="solid"/>
            <a:round/>
            <a:headEnd type="none" w="med" len="med"/>
            <a:tailEnd type="triangle" w="med" len="med"/>
          </a:ln>
        </p:spPr>
      </p:cxnSp>
      <p:cxnSp>
        <p:nvCxnSpPr>
          <p:cNvPr id="2069" name="Google Shape;2069;p213"/>
          <p:cNvCxnSpPr>
            <a:stCxn id="2067" idx="3"/>
            <a:endCxn id="2054" idx="1"/>
          </p:cNvCxnSpPr>
          <p:nvPr/>
        </p:nvCxnSpPr>
        <p:spPr>
          <a:xfrm>
            <a:off x="7826667" y="2298700"/>
            <a:ext cx="1144400" cy="0"/>
          </a:xfrm>
          <a:prstGeom prst="straightConnector1">
            <a:avLst/>
          </a:prstGeom>
          <a:noFill/>
          <a:ln w="38100" cap="flat" cmpd="sng">
            <a:solidFill>
              <a:schemeClr val="dk2"/>
            </a:solidFill>
            <a:prstDash val="solid"/>
            <a:round/>
            <a:headEnd type="none" w="med" len="med"/>
            <a:tailEnd type="triangle" w="med" len="med"/>
          </a:ln>
        </p:spPr>
      </p:cxnSp>
      <p:cxnSp>
        <p:nvCxnSpPr>
          <p:cNvPr id="2070" name="Google Shape;2070;p213"/>
          <p:cNvCxnSpPr>
            <a:stCxn id="2054" idx="2"/>
            <a:endCxn id="2055" idx="0"/>
          </p:cNvCxnSpPr>
          <p:nvPr/>
        </p:nvCxnSpPr>
        <p:spPr>
          <a:xfrm>
            <a:off x="10322367" y="2755884"/>
            <a:ext cx="0" cy="1951600"/>
          </a:xfrm>
          <a:prstGeom prst="straightConnector1">
            <a:avLst/>
          </a:prstGeom>
          <a:noFill/>
          <a:ln w="38100" cap="flat" cmpd="sng">
            <a:solidFill>
              <a:schemeClr val="dk2"/>
            </a:solidFill>
            <a:prstDash val="solid"/>
            <a:round/>
            <a:headEnd type="none" w="med" len="med"/>
            <a:tailEnd type="triangle" w="med" len="med"/>
          </a:ln>
        </p:spPr>
      </p:cxnSp>
      <p:cxnSp>
        <p:nvCxnSpPr>
          <p:cNvPr id="2071" name="Google Shape;2071;p213"/>
          <p:cNvCxnSpPr>
            <a:stCxn id="2060" idx="0"/>
            <a:endCxn id="2062" idx="2"/>
          </p:cNvCxnSpPr>
          <p:nvPr/>
        </p:nvCxnSpPr>
        <p:spPr>
          <a:xfrm rot="10800000">
            <a:off x="2410479" y="4236803"/>
            <a:ext cx="0" cy="516000"/>
          </a:xfrm>
          <a:prstGeom prst="straightConnector1">
            <a:avLst/>
          </a:prstGeom>
          <a:noFill/>
          <a:ln w="38100" cap="flat" cmpd="sng">
            <a:solidFill>
              <a:schemeClr val="dk2"/>
            </a:solidFill>
            <a:prstDash val="solid"/>
            <a:round/>
            <a:headEnd type="none" w="med" len="med"/>
            <a:tailEnd type="triangle" w="med" len="med"/>
          </a:ln>
        </p:spPr>
      </p:cxnSp>
      <p:cxnSp>
        <p:nvCxnSpPr>
          <p:cNvPr id="2072" name="Google Shape;2072;p213"/>
          <p:cNvCxnSpPr>
            <a:stCxn id="2062" idx="0"/>
            <a:endCxn id="2052" idx="2"/>
          </p:cNvCxnSpPr>
          <p:nvPr/>
        </p:nvCxnSpPr>
        <p:spPr>
          <a:xfrm rot="10800000">
            <a:off x="2410469" y="2755817"/>
            <a:ext cx="0" cy="474800"/>
          </a:xfrm>
          <a:prstGeom prst="straightConnector1">
            <a:avLst/>
          </a:prstGeom>
          <a:noFill/>
          <a:ln w="38100" cap="flat" cmpd="sng">
            <a:solidFill>
              <a:schemeClr val="dk2"/>
            </a:solidFill>
            <a:prstDash val="solid"/>
            <a:round/>
            <a:headEnd type="none" w="med" len="med"/>
            <a:tailEnd type="triangle" w="med" len="med"/>
          </a:ln>
        </p:spPr>
      </p:cxnSp>
      <p:sp>
        <p:nvSpPr>
          <p:cNvPr id="2073" name="Google Shape;2073;p213"/>
          <p:cNvSpPr txBox="1"/>
          <p:nvPr/>
        </p:nvSpPr>
        <p:spPr>
          <a:xfrm>
            <a:off x="367567" y="646385"/>
            <a:ext cx="11079200" cy="1077178"/>
          </a:xfrm>
          <a:prstGeom prst="rect">
            <a:avLst/>
          </a:prstGeom>
          <a:noFill/>
          <a:ln>
            <a:noFill/>
          </a:ln>
        </p:spPr>
        <p:txBody>
          <a:bodyPr spcFirstLastPara="1" wrap="square" lIns="121900" tIns="121900" rIns="121900" bIns="121900" anchor="t" anchorCtr="0">
            <a:spAutoFit/>
          </a:bodyPr>
          <a:lstStyle/>
          <a:p>
            <a:r>
              <a:rPr lang="en" dirty="0"/>
              <a:t>Siklus perencanaan dimulai dengan menganalisis data dalam laporan untuk menetapkan masalah, menganalisis akar masalah, menyusun program kerja, melaksanakan program kerja yang sudah dianggarkan, dan memonitor pelaksanaan serta evaluasi hasil pelaksanaan program kerja tersebut.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7"/>
        <p:cNvGrpSpPr/>
        <p:nvPr/>
      </p:nvGrpSpPr>
      <p:grpSpPr>
        <a:xfrm>
          <a:off x="0" y="0"/>
          <a:ext cx="0" cy="0"/>
          <a:chOff x="0" y="0"/>
          <a:chExt cx="0" cy="0"/>
        </a:xfrm>
      </p:grpSpPr>
      <p:sp>
        <p:nvSpPr>
          <p:cNvPr id="2078" name="Google Shape;2078;p214"/>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8</a:t>
            </a:fld>
            <a:endParaRPr/>
          </a:p>
        </p:txBody>
      </p:sp>
      <p:sp>
        <p:nvSpPr>
          <p:cNvPr id="2079" name="Google Shape;2079;p214"/>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1. Analisis Profil Satuan Pendidikan untuk memahami potret mutu </a:t>
            </a:r>
            <a:endParaRPr/>
          </a:p>
          <a:p>
            <a:endParaRPr/>
          </a:p>
        </p:txBody>
      </p:sp>
      <p:grpSp>
        <p:nvGrpSpPr>
          <p:cNvPr id="2080" name="Google Shape;2080;p214"/>
          <p:cNvGrpSpPr/>
          <p:nvPr/>
        </p:nvGrpSpPr>
        <p:grpSpPr>
          <a:xfrm>
            <a:off x="277387" y="750324"/>
            <a:ext cx="4255875" cy="2408387"/>
            <a:chOff x="5018774" y="915500"/>
            <a:chExt cx="3782327" cy="2137875"/>
          </a:xfrm>
        </p:grpSpPr>
        <p:grpSp>
          <p:nvGrpSpPr>
            <p:cNvPr id="2081" name="Google Shape;2081;p214"/>
            <p:cNvGrpSpPr/>
            <p:nvPr/>
          </p:nvGrpSpPr>
          <p:grpSpPr>
            <a:xfrm>
              <a:off x="5018774" y="915500"/>
              <a:ext cx="3782327" cy="2137875"/>
              <a:chOff x="945575" y="650925"/>
              <a:chExt cx="7211301" cy="4068268"/>
            </a:xfrm>
          </p:grpSpPr>
          <p:pic>
            <p:nvPicPr>
              <p:cNvPr id="2082" name="Google Shape;2082;p214"/>
              <p:cNvPicPr preferRelativeResize="0"/>
              <p:nvPr/>
            </p:nvPicPr>
            <p:blipFill rotWithShape="1">
              <a:blip r:embed="rId3">
                <a:alphaModFix/>
              </a:blip>
              <a:srcRect t="5305" b="87721"/>
              <a:stretch/>
            </p:blipFill>
            <p:spPr>
              <a:xfrm>
                <a:off x="945575" y="650925"/>
                <a:ext cx="7211301" cy="299599"/>
              </a:xfrm>
              <a:prstGeom prst="rect">
                <a:avLst/>
              </a:prstGeom>
              <a:noFill/>
              <a:ln w="9525" cap="flat" cmpd="sng">
                <a:solidFill>
                  <a:srgbClr val="E7E6E6"/>
                </a:solidFill>
                <a:prstDash val="solid"/>
                <a:round/>
                <a:headEnd type="none" w="sm" len="sm"/>
                <a:tailEnd type="none" w="sm" len="sm"/>
              </a:ln>
            </p:spPr>
          </p:pic>
          <p:pic>
            <p:nvPicPr>
              <p:cNvPr id="2083" name="Google Shape;2083;p214"/>
              <p:cNvPicPr preferRelativeResize="0"/>
              <p:nvPr/>
            </p:nvPicPr>
            <p:blipFill rotWithShape="1">
              <a:blip r:embed="rId4">
                <a:alphaModFix/>
              </a:blip>
              <a:srcRect l="599" t="855" r="1168" b="42831"/>
              <a:stretch/>
            </p:blipFill>
            <p:spPr>
              <a:xfrm>
                <a:off x="945576" y="931706"/>
                <a:ext cx="7211295" cy="3787488"/>
              </a:xfrm>
              <a:prstGeom prst="rect">
                <a:avLst/>
              </a:prstGeom>
              <a:noFill/>
              <a:ln w="9525" cap="flat" cmpd="sng">
                <a:solidFill>
                  <a:srgbClr val="E7E6E6"/>
                </a:solidFill>
                <a:prstDash val="solid"/>
                <a:round/>
                <a:headEnd type="none" w="sm" len="sm"/>
                <a:tailEnd type="none" w="sm" len="sm"/>
              </a:ln>
            </p:spPr>
          </p:pic>
        </p:grpSp>
        <p:sp>
          <p:nvSpPr>
            <p:cNvPr id="2084" name="Google Shape;2084;p214"/>
            <p:cNvSpPr txBox="1"/>
            <p:nvPr/>
          </p:nvSpPr>
          <p:spPr>
            <a:xfrm>
              <a:off x="5301698" y="1587927"/>
              <a:ext cx="3263100" cy="418938"/>
            </a:xfrm>
            <a:prstGeom prst="rect">
              <a:avLst/>
            </a:prstGeom>
            <a:solidFill>
              <a:srgbClr val="A4C2F4"/>
            </a:solidFill>
            <a:ln>
              <a:noFill/>
            </a:ln>
          </p:spPr>
          <p:txBody>
            <a:bodyPr spcFirstLastPara="1" wrap="square" lIns="121900" tIns="121900" rIns="121900" bIns="121900" anchor="t" anchorCtr="0">
              <a:spAutoFit/>
            </a:bodyPr>
            <a:lstStyle/>
            <a:p>
              <a:pPr>
                <a:buClr>
                  <a:srgbClr val="000000"/>
                </a:buClr>
                <a:buSzPts val="1100"/>
              </a:pPr>
              <a:r>
                <a:rPr lang="en" sz="1467">
                  <a:solidFill>
                    <a:srgbClr val="000000"/>
                  </a:solidFill>
                  <a:latin typeface="Calibri"/>
                  <a:ea typeface="Calibri"/>
                  <a:cs typeface="Calibri"/>
                  <a:sym typeface="Calibri"/>
                </a:rPr>
                <a:t>https://raporpendidikan.kemdikbud.go.id/</a:t>
              </a:r>
              <a:endParaRPr sz="1467">
                <a:solidFill>
                  <a:srgbClr val="000000"/>
                </a:solidFill>
                <a:latin typeface="Calibri"/>
                <a:ea typeface="Calibri"/>
                <a:cs typeface="Calibri"/>
                <a:sym typeface="Calibri"/>
              </a:endParaRPr>
            </a:p>
          </p:txBody>
        </p:sp>
        <p:sp>
          <p:nvSpPr>
            <p:cNvPr id="2085" name="Google Shape;2085;p214"/>
            <p:cNvSpPr/>
            <p:nvPr/>
          </p:nvSpPr>
          <p:spPr>
            <a:xfrm rot="1036354">
              <a:off x="6633297" y="924001"/>
              <a:ext cx="575923" cy="591767"/>
            </a:xfrm>
            <a:custGeom>
              <a:avLst/>
              <a:gdLst/>
              <a:ahLst/>
              <a:cxnLst/>
              <a:rect l="l" t="t" r="r" b="b"/>
              <a:pathLst>
                <a:path w="16586" h="11759" extrusionOk="0">
                  <a:moveTo>
                    <a:pt x="8487" y="0"/>
                  </a:moveTo>
                  <a:cubicBezTo>
                    <a:pt x="8382" y="0"/>
                    <a:pt x="8277" y="2"/>
                    <a:pt x="8172" y="6"/>
                  </a:cubicBezTo>
                  <a:cubicBezTo>
                    <a:pt x="7587" y="40"/>
                    <a:pt x="6990" y="109"/>
                    <a:pt x="6416" y="236"/>
                  </a:cubicBezTo>
                  <a:cubicBezTo>
                    <a:pt x="5877" y="350"/>
                    <a:pt x="5337" y="500"/>
                    <a:pt x="4821" y="695"/>
                  </a:cubicBezTo>
                  <a:cubicBezTo>
                    <a:pt x="3926" y="1005"/>
                    <a:pt x="3065" y="1406"/>
                    <a:pt x="2239" y="1888"/>
                  </a:cubicBezTo>
                  <a:cubicBezTo>
                    <a:pt x="1665" y="2210"/>
                    <a:pt x="1114" y="2554"/>
                    <a:pt x="586" y="2944"/>
                  </a:cubicBezTo>
                  <a:cubicBezTo>
                    <a:pt x="207" y="3220"/>
                    <a:pt x="0" y="3392"/>
                    <a:pt x="0" y="3392"/>
                  </a:cubicBezTo>
                  <a:cubicBezTo>
                    <a:pt x="0" y="3392"/>
                    <a:pt x="241" y="3266"/>
                    <a:pt x="655" y="3059"/>
                  </a:cubicBezTo>
                  <a:cubicBezTo>
                    <a:pt x="1240" y="2783"/>
                    <a:pt x="1837" y="2542"/>
                    <a:pt x="2445" y="2336"/>
                  </a:cubicBezTo>
                  <a:cubicBezTo>
                    <a:pt x="3294" y="2026"/>
                    <a:pt x="4178" y="1796"/>
                    <a:pt x="5073" y="1647"/>
                  </a:cubicBezTo>
                  <a:cubicBezTo>
                    <a:pt x="5567" y="1555"/>
                    <a:pt x="6072" y="1510"/>
                    <a:pt x="6577" y="1487"/>
                  </a:cubicBezTo>
                  <a:cubicBezTo>
                    <a:pt x="6661" y="1485"/>
                    <a:pt x="6744" y="1484"/>
                    <a:pt x="6828" y="1484"/>
                  </a:cubicBezTo>
                  <a:cubicBezTo>
                    <a:pt x="7258" y="1484"/>
                    <a:pt x="7682" y="1509"/>
                    <a:pt x="8115" y="1567"/>
                  </a:cubicBezTo>
                  <a:cubicBezTo>
                    <a:pt x="8608" y="1636"/>
                    <a:pt x="9102" y="1751"/>
                    <a:pt x="9573" y="1911"/>
                  </a:cubicBezTo>
                  <a:cubicBezTo>
                    <a:pt x="9802" y="2003"/>
                    <a:pt x="10020" y="2095"/>
                    <a:pt x="10238" y="2198"/>
                  </a:cubicBezTo>
                  <a:cubicBezTo>
                    <a:pt x="10445" y="2301"/>
                    <a:pt x="10640" y="2416"/>
                    <a:pt x="10835" y="2542"/>
                  </a:cubicBezTo>
                  <a:cubicBezTo>
                    <a:pt x="11512" y="2979"/>
                    <a:pt x="12052" y="3587"/>
                    <a:pt x="12419" y="4310"/>
                  </a:cubicBezTo>
                  <a:cubicBezTo>
                    <a:pt x="12453" y="4379"/>
                    <a:pt x="12476" y="4448"/>
                    <a:pt x="12511" y="4528"/>
                  </a:cubicBezTo>
                  <a:lnTo>
                    <a:pt x="12545" y="4643"/>
                  </a:lnTo>
                  <a:lnTo>
                    <a:pt x="12580" y="4746"/>
                  </a:lnTo>
                  <a:cubicBezTo>
                    <a:pt x="12603" y="4815"/>
                    <a:pt x="12614" y="4884"/>
                    <a:pt x="12637" y="4953"/>
                  </a:cubicBezTo>
                  <a:cubicBezTo>
                    <a:pt x="12648" y="5010"/>
                    <a:pt x="12660" y="5090"/>
                    <a:pt x="12671" y="5182"/>
                  </a:cubicBezTo>
                  <a:cubicBezTo>
                    <a:pt x="12729" y="5458"/>
                    <a:pt x="12752" y="5745"/>
                    <a:pt x="12763" y="6043"/>
                  </a:cubicBezTo>
                  <a:cubicBezTo>
                    <a:pt x="12775" y="6353"/>
                    <a:pt x="12752" y="6674"/>
                    <a:pt x="12706" y="6984"/>
                  </a:cubicBezTo>
                  <a:lnTo>
                    <a:pt x="11845" y="6559"/>
                  </a:lnTo>
                  <a:cubicBezTo>
                    <a:pt x="11845" y="6559"/>
                    <a:pt x="11845" y="6559"/>
                    <a:pt x="11844" y="6559"/>
                  </a:cubicBezTo>
                  <a:lnTo>
                    <a:pt x="11844" y="6559"/>
                  </a:lnTo>
                  <a:cubicBezTo>
                    <a:pt x="11823" y="6559"/>
                    <a:pt x="14003" y="11656"/>
                    <a:pt x="13991" y="11759"/>
                  </a:cubicBezTo>
                  <a:lnTo>
                    <a:pt x="16585" y="6250"/>
                  </a:lnTo>
                  <a:lnTo>
                    <a:pt x="15816" y="6628"/>
                  </a:lnTo>
                  <a:cubicBezTo>
                    <a:pt x="15805" y="6318"/>
                    <a:pt x="15770" y="6009"/>
                    <a:pt x="15724" y="5710"/>
                  </a:cubicBezTo>
                  <a:cubicBezTo>
                    <a:pt x="15644" y="5286"/>
                    <a:pt x="15541" y="4861"/>
                    <a:pt x="15403" y="4448"/>
                  </a:cubicBezTo>
                  <a:cubicBezTo>
                    <a:pt x="15311" y="4195"/>
                    <a:pt x="15219" y="3943"/>
                    <a:pt x="15093" y="3702"/>
                  </a:cubicBezTo>
                  <a:lnTo>
                    <a:pt x="15001" y="3507"/>
                  </a:lnTo>
                  <a:lnTo>
                    <a:pt x="14898" y="3323"/>
                  </a:lnTo>
                  <a:cubicBezTo>
                    <a:pt x="14818" y="3197"/>
                    <a:pt x="14737" y="3070"/>
                    <a:pt x="14657" y="2956"/>
                  </a:cubicBezTo>
                  <a:cubicBezTo>
                    <a:pt x="13945" y="1946"/>
                    <a:pt x="12958" y="1154"/>
                    <a:pt x="11834" y="660"/>
                  </a:cubicBezTo>
                  <a:cubicBezTo>
                    <a:pt x="11535" y="534"/>
                    <a:pt x="11237" y="431"/>
                    <a:pt x="10938" y="350"/>
                  </a:cubicBezTo>
                  <a:cubicBezTo>
                    <a:pt x="10640" y="258"/>
                    <a:pt x="10330" y="190"/>
                    <a:pt x="10020" y="132"/>
                  </a:cubicBezTo>
                  <a:cubicBezTo>
                    <a:pt x="9515" y="46"/>
                    <a:pt x="9001" y="0"/>
                    <a:pt x="8487" y="0"/>
                  </a:cubicBezTo>
                  <a:close/>
                </a:path>
              </a:pathLst>
            </a:custGeom>
            <a:solidFill>
              <a:srgbClr val="A4C2F4"/>
            </a:solidFill>
            <a:ln>
              <a:noFill/>
            </a:ln>
          </p:spPr>
          <p:txBody>
            <a:bodyPr spcFirstLastPara="1" wrap="square" lIns="121900" tIns="121900" rIns="121900" bIns="121900" anchor="ctr" anchorCtr="0">
              <a:noAutofit/>
            </a:bodyPr>
            <a:lstStyle/>
            <a:p>
              <a:pPr>
                <a:buClr>
                  <a:schemeClr val="dk1"/>
                </a:buClr>
                <a:buSzPts val="1800"/>
              </a:pPr>
              <a:endParaRPr sz="2400">
                <a:solidFill>
                  <a:srgbClr val="000000"/>
                </a:solidFill>
                <a:latin typeface="Calibri"/>
                <a:ea typeface="Calibri"/>
                <a:cs typeface="Calibri"/>
                <a:sym typeface="Calibri"/>
              </a:endParaRPr>
            </a:p>
          </p:txBody>
        </p:sp>
      </p:grpSp>
      <p:sp>
        <p:nvSpPr>
          <p:cNvPr id="2086" name="Google Shape;2086;p214"/>
          <p:cNvSpPr txBox="1"/>
          <p:nvPr/>
        </p:nvSpPr>
        <p:spPr>
          <a:xfrm>
            <a:off x="277400" y="3505201"/>
            <a:ext cx="4419200" cy="2476022"/>
          </a:xfrm>
          <a:prstGeom prst="rect">
            <a:avLst/>
          </a:prstGeom>
          <a:noFill/>
          <a:ln>
            <a:noFill/>
          </a:ln>
        </p:spPr>
        <p:txBody>
          <a:bodyPr spcFirstLastPara="1" wrap="square" lIns="121900" tIns="121900" rIns="121900" bIns="121900" anchor="t" anchorCtr="0">
            <a:spAutoFit/>
          </a:bodyPr>
          <a:lstStyle/>
          <a:p>
            <a:pPr>
              <a:lnSpc>
                <a:spcPct val="115000"/>
              </a:lnSpc>
              <a:buClr>
                <a:srgbClr val="002060"/>
              </a:buClr>
              <a:buSzPts val="1400"/>
            </a:pPr>
            <a:r>
              <a:rPr lang="en" dirty="0">
                <a:solidFill>
                  <a:srgbClr val="002060"/>
                </a:solidFill>
                <a:latin typeface="Calibri"/>
                <a:ea typeface="Calibri"/>
                <a:cs typeface="Calibri"/>
                <a:sym typeface="Calibri"/>
              </a:rPr>
              <a:t>Platform rapor pendidikan menampilkan indikator tiap dimensi yang digambarkan dalam bentuk </a:t>
            </a:r>
            <a:r>
              <a:rPr lang="en" b="1" dirty="0">
                <a:solidFill>
                  <a:srgbClr val="002060"/>
                </a:solidFill>
                <a:latin typeface="Calibri"/>
                <a:ea typeface="Calibri"/>
                <a:cs typeface="Calibri"/>
                <a:sym typeface="Calibri"/>
              </a:rPr>
              <a:t>grafik </a:t>
            </a:r>
            <a:r>
              <a:rPr lang="en" dirty="0">
                <a:solidFill>
                  <a:srgbClr val="002060"/>
                </a:solidFill>
                <a:latin typeface="Calibri"/>
                <a:ea typeface="Calibri"/>
                <a:cs typeface="Calibri"/>
                <a:sym typeface="Calibri"/>
              </a:rPr>
              <a:t>atau</a:t>
            </a:r>
            <a:r>
              <a:rPr lang="en" b="1" dirty="0">
                <a:solidFill>
                  <a:srgbClr val="002060"/>
                </a:solidFill>
                <a:latin typeface="Calibri"/>
                <a:ea typeface="Calibri"/>
                <a:cs typeface="Calibri"/>
                <a:sym typeface="Calibri"/>
              </a:rPr>
              <a:t> tabel</a:t>
            </a:r>
            <a:r>
              <a:rPr lang="en" dirty="0">
                <a:solidFill>
                  <a:srgbClr val="002060"/>
                </a:solidFill>
                <a:latin typeface="Calibri"/>
                <a:ea typeface="Calibri"/>
                <a:cs typeface="Calibri"/>
                <a:sym typeface="Calibri"/>
              </a:rPr>
              <a:t> dengan informasi definisi dan </a:t>
            </a:r>
            <a:r>
              <a:rPr lang="en" b="1" dirty="0">
                <a:solidFill>
                  <a:srgbClr val="002060"/>
                </a:solidFill>
                <a:latin typeface="Calibri"/>
                <a:ea typeface="Calibri"/>
                <a:cs typeface="Calibri"/>
                <a:sym typeface="Calibri"/>
              </a:rPr>
              <a:t>pengertian/makna</a:t>
            </a:r>
            <a:r>
              <a:rPr lang="en" dirty="0">
                <a:solidFill>
                  <a:srgbClr val="002060"/>
                </a:solidFill>
                <a:latin typeface="Calibri"/>
                <a:ea typeface="Calibri"/>
                <a:cs typeface="Calibri"/>
                <a:sym typeface="Calibri"/>
              </a:rPr>
              <a:t> Indikator </a:t>
            </a:r>
            <a:r>
              <a:rPr lang="en" b="1" dirty="0">
                <a:solidFill>
                  <a:srgbClr val="002060"/>
                </a:solidFill>
                <a:latin typeface="Calibri"/>
                <a:ea typeface="Calibri"/>
                <a:cs typeface="Calibri"/>
                <a:sym typeface="Calibri"/>
              </a:rPr>
              <a:t>dapat diunduh</a:t>
            </a:r>
            <a:r>
              <a:rPr lang="en" dirty="0">
                <a:solidFill>
                  <a:srgbClr val="002060"/>
                </a:solidFill>
                <a:latin typeface="Calibri"/>
                <a:ea typeface="Calibri"/>
                <a:cs typeface="Calibri"/>
                <a:sym typeface="Calibri"/>
              </a:rPr>
              <a:t> dalam format excel sehingga pengguna dapat secara </a:t>
            </a:r>
            <a:r>
              <a:rPr lang="en" b="1" dirty="0">
                <a:solidFill>
                  <a:srgbClr val="002060"/>
                </a:solidFill>
                <a:latin typeface="Calibri"/>
                <a:ea typeface="Calibri"/>
                <a:cs typeface="Calibri"/>
                <a:sym typeface="Calibri"/>
              </a:rPr>
              <a:t>fleksibel melakukan analisis</a:t>
            </a:r>
            <a:r>
              <a:rPr lang="en" dirty="0">
                <a:solidFill>
                  <a:srgbClr val="002060"/>
                </a:solidFill>
                <a:latin typeface="Calibri"/>
                <a:ea typeface="Calibri"/>
                <a:cs typeface="Calibri"/>
                <a:sym typeface="Calibri"/>
              </a:rPr>
              <a:t>. </a:t>
            </a:r>
            <a:endParaRPr dirty="0">
              <a:solidFill>
                <a:srgbClr val="002060"/>
              </a:solidFill>
              <a:latin typeface="Calibri"/>
              <a:ea typeface="Calibri"/>
              <a:cs typeface="Calibri"/>
              <a:sym typeface="Calibri"/>
            </a:endParaRPr>
          </a:p>
        </p:txBody>
      </p:sp>
      <p:pic>
        <p:nvPicPr>
          <p:cNvPr id="2087" name="Google Shape;2087;p214"/>
          <p:cNvPicPr preferRelativeResize="0"/>
          <p:nvPr/>
        </p:nvPicPr>
        <p:blipFill rotWithShape="1">
          <a:blip r:embed="rId5">
            <a:alphaModFix/>
          </a:blip>
          <a:srcRect/>
          <a:stretch/>
        </p:blipFill>
        <p:spPr>
          <a:xfrm>
            <a:off x="4696600" y="737834"/>
            <a:ext cx="7433235" cy="520527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1"/>
        <p:cNvGrpSpPr/>
        <p:nvPr/>
      </p:nvGrpSpPr>
      <p:grpSpPr>
        <a:xfrm>
          <a:off x="0" y="0"/>
          <a:ext cx="0" cy="0"/>
          <a:chOff x="0" y="0"/>
          <a:chExt cx="0" cy="0"/>
        </a:xfrm>
      </p:grpSpPr>
      <p:sp>
        <p:nvSpPr>
          <p:cNvPr id="2092" name="Google Shape;2092;p215"/>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9</a:t>
            </a:fld>
            <a:endParaRPr/>
          </a:p>
        </p:txBody>
      </p:sp>
      <p:sp>
        <p:nvSpPr>
          <p:cNvPr id="2093" name="Google Shape;2093;p215"/>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2. Lakukan refleksi diri berbasis Profil Pendidikan untuk menetapkan akar masalah</a:t>
            </a:r>
            <a:endParaRPr/>
          </a:p>
        </p:txBody>
      </p:sp>
      <p:pic>
        <p:nvPicPr>
          <p:cNvPr id="2094" name="Google Shape;2094;p215" descr="5 Why Analysis, solusi Untuk mencari akar masalah ; tahapan dan contohnya.  | #energymanagementsystem"/>
          <p:cNvPicPr preferRelativeResize="0"/>
          <p:nvPr/>
        </p:nvPicPr>
        <p:blipFill rotWithShape="1">
          <a:blip r:embed="rId3">
            <a:alphaModFix/>
          </a:blip>
          <a:srcRect/>
          <a:stretch/>
        </p:blipFill>
        <p:spPr>
          <a:xfrm>
            <a:off x="9087586" y="3437212"/>
            <a:ext cx="2143125" cy="2143125"/>
          </a:xfrm>
          <a:prstGeom prst="rect">
            <a:avLst/>
          </a:prstGeom>
          <a:noFill/>
          <a:ln>
            <a:noFill/>
          </a:ln>
        </p:spPr>
      </p:pic>
      <p:sp>
        <p:nvSpPr>
          <p:cNvPr id="2095" name="Google Shape;2095;p215"/>
          <p:cNvSpPr txBox="1"/>
          <p:nvPr/>
        </p:nvSpPr>
        <p:spPr>
          <a:xfrm>
            <a:off x="381967" y="1146356"/>
            <a:ext cx="3088800" cy="707846"/>
          </a:xfrm>
          <a:prstGeom prst="rect">
            <a:avLst/>
          </a:prstGeom>
          <a:solidFill>
            <a:schemeClr val="accent4"/>
          </a:solidFill>
          <a:ln>
            <a:noFill/>
          </a:ln>
        </p:spPr>
        <p:txBody>
          <a:bodyPr spcFirstLastPara="1" wrap="square" lIns="91433" tIns="45700" rIns="91433" bIns="45700" anchor="t" anchorCtr="0">
            <a:spAutoFit/>
          </a:bodyPr>
          <a:lstStyle/>
          <a:p>
            <a:pPr>
              <a:buClr>
                <a:srgbClr val="002060"/>
              </a:buClr>
              <a:buSzPts val="1500"/>
            </a:pPr>
            <a:r>
              <a:rPr lang="en" sz="2000" b="1">
                <a:solidFill>
                  <a:srgbClr val="002060"/>
                </a:solidFill>
                <a:latin typeface="Calibri"/>
                <a:ea typeface="Calibri"/>
                <a:cs typeface="Calibri"/>
                <a:sym typeface="Calibri"/>
              </a:rPr>
              <a:t>1. Pelajari dan verifikasi </a:t>
            </a:r>
            <a:endParaRPr sz="1467"/>
          </a:p>
          <a:p>
            <a:pPr marL="237061">
              <a:buClr>
                <a:srgbClr val="002060"/>
              </a:buClr>
              <a:buSzPts val="1500"/>
            </a:pPr>
            <a:r>
              <a:rPr lang="en" sz="2000" b="1">
                <a:solidFill>
                  <a:srgbClr val="002060"/>
                </a:solidFill>
                <a:latin typeface="Calibri"/>
                <a:ea typeface="Calibri"/>
                <a:cs typeface="Calibri"/>
                <a:sym typeface="Calibri"/>
              </a:rPr>
              <a:t>Profil Satuan Pendidikan</a:t>
            </a:r>
            <a:endParaRPr sz="2000" b="1">
              <a:solidFill>
                <a:srgbClr val="002060"/>
              </a:solidFill>
              <a:latin typeface="Calibri"/>
              <a:ea typeface="Calibri"/>
              <a:cs typeface="Calibri"/>
              <a:sym typeface="Calibri"/>
            </a:endParaRPr>
          </a:p>
        </p:txBody>
      </p:sp>
      <p:sp>
        <p:nvSpPr>
          <p:cNvPr id="2096" name="Google Shape;2096;p215"/>
          <p:cNvSpPr txBox="1"/>
          <p:nvPr/>
        </p:nvSpPr>
        <p:spPr>
          <a:xfrm>
            <a:off x="382000" y="1887800"/>
            <a:ext cx="3256400" cy="1733832"/>
          </a:xfrm>
          <a:prstGeom prst="rect">
            <a:avLst/>
          </a:prstGeom>
          <a:noFill/>
          <a:ln>
            <a:noFill/>
          </a:ln>
        </p:spPr>
        <p:txBody>
          <a:bodyPr spcFirstLastPara="1" wrap="square" lIns="91433" tIns="45700" rIns="91433" bIns="45700" anchor="t" anchorCtr="0">
            <a:spAutoFit/>
          </a:bodyPr>
          <a:lstStyle/>
          <a:p>
            <a:pPr>
              <a:buClr>
                <a:srgbClr val="002060"/>
              </a:buClr>
              <a:buSzPts val="1400"/>
            </a:pPr>
            <a:r>
              <a:rPr lang="en" sz="1867" b="1">
                <a:solidFill>
                  <a:srgbClr val="002060"/>
                </a:solidFill>
                <a:latin typeface="Calibri"/>
                <a:ea typeface="Calibri"/>
                <a:cs typeface="Calibri"/>
                <a:sym typeface="Calibri"/>
              </a:rPr>
              <a:t>Mengevaluasi</a:t>
            </a:r>
            <a:r>
              <a:rPr lang="en" sz="1600">
                <a:solidFill>
                  <a:srgbClr val="002060"/>
                </a:solidFill>
                <a:latin typeface="Calibri"/>
                <a:ea typeface="Calibri"/>
                <a:cs typeface="Calibri"/>
                <a:sym typeface="Calibri"/>
              </a:rPr>
              <a:t> </a:t>
            </a:r>
            <a:r>
              <a:rPr lang="en" sz="1867" b="1">
                <a:solidFill>
                  <a:srgbClr val="002060"/>
                </a:solidFill>
                <a:latin typeface="Calibri"/>
                <a:ea typeface="Calibri"/>
                <a:cs typeface="Calibri"/>
                <a:sym typeface="Calibri"/>
              </a:rPr>
              <a:t>Profil </a:t>
            </a:r>
            <a:r>
              <a:rPr lang="en" sz="2400" b="1">
                <a:solidFill>
                  <a:srgbClr val="002060"/>
                </a:solidFill>
                <a:latin typeface="Calibri"/>
                <a:ea typeface="Calibri"/>
                <a:cs typeface="Calibri"/>
                <a:sym typeface="Calibri"/>
              </a:rPr>
              <a:t>Satuan </a:t>
            </a:r>
            <a:r>
              <a:rPr lang="en" sz="1867" b="1">
                <a:solidFill>
                  <a:srgbClr val="002060"/>
                </a:solidFill>
                <a:latin typeface="Calibri"/>
                <a:ea typeface="Calibri"/>
                <a:cs typeface="Calibri"/>
                <a:sym typeface="Calibri"/>
              </a:rPr>
              <a:t>Pendidikan</a:t>
            </a:r>
            <a:r>
              <a:rPr lang="en" sz="1600">
                <a:solidFill>
                  <a:srgbClr val="002060"/>
                </a:solidFill>
                <a:latin typeface="Calibri"/>
                <a:ea typeface="Calibri"/>
                <a:cs typeface="Calibri"/>
                <a:sym typeface="Calibri"/>
              </a:rPr>
              <a:t> dengan </a:t>
            </a:r>
            <a:r>
              <a:rPr lang="en" sz="1867" b="1">
                <a:solidFill>
                  <a:srgbClr val="002060"/>
                </a:solidFill>
                <a:latin typeface="Calibri"/>
                <a:ea typeface="Calibri"/>
                <a:cs typeface="Calibri"/>
                <a:sym typeface="Calibri"/>
              </a:rPr>
              <a:t>kondisi</a:t>
            </a:r>
            <a:r>
              <a:rPr lang="en" sz="1600">
                <a:solidFill>
                  <a:srgbClr val="002060"/>
                </a:solidFill>
                <a:latin typeface="Calibri"/>
                <a:ea typeface="Calibri"/>
                <a:cs typeface="Calibri"/>
                <a:sym typeface="Calibri"/>
              </a:rPr>
              <a:t> </a:t>
            </a:r>
            <a:r>
              <a:rPr lang="en" sz="1867" b="1">
                <a:solidFill>
                  <a:srgbClr val="002060"/>
                </a:solidFill>
                <a:latin typeface="Calibri"/>
                <a:ea typeface="Calibri"/>
                <a:cs typeface="Calibri"/>
                <a:sym typeface="Calibri"/>
              </a:rPr>
              <a:t>riil</a:t>
            </a:r>
            <a:r>
              <a:rPr lang="en" sz="1600">
                <a:solidFill>
                  <a:srgbClr val="002060"/>
                </a:solidFill>
                <a:latin typeface="Calibri"/>
                <a:ea typeface="Calibri"/>
                <a:cs typeface="Calibri"/>
                <a:sym typeface="Calibri"/>
              </a:rPr>
              <a:t>, yaitu dengan melakukan pengamatan, melihat data dan diskusi dengan pemangku kepentingan di sekolah</a:t>
            </a:r>
            <a:endParaRPr sz="1600">
              <a:solidFill>
                <a:srgbClr val="002060"/>
              </a:solidFill>
              <a:latin typeface="Calibri"/>
              <a:ea typeface="Calibri"/>
              <a:cs typeface="Calibri"/>
              <a:sym typeface="Calibri"/>
            </a:endParaRPr>
          </a:p>
        </p:txBody>
      </p:sp>
      <p:sp>
        <p:nvSpPr>
          <p:cNvPr id="2097" name="Google Shape;2097;p215"/>
          <p:cNvSpPr txBox="1"/>
          <p:nvPr/>
        </p:nvSpPr>
        <p:spPr>
          <a:xfrm>
            <a:off x="4538896" y="1898468"/>
            <a:ext cx="2835600" cy="1446702"/>
          </a:xfrm>
          <a:prstGeom prst="rect">
            <a:avLst/>
          </a:prstGeom>
          <a:noFill/>
          <a:ln>
            <a:noFill/>
          </a:ln>
        </p:spPr>
        <p:txBody>
          <a:bodyPr spcFirstLastPara="1" wrap="square" lIns="91433" tIns="45700" rIns="91433" bIns="45700" anchor="t" anchorCtr="0">
            <a:spAutoFit/>
          </a:bodyPr>
          <a:lstStyle/>
          <a:p>
            <a:pPr>
              <a:buClr>
                <a:srgbClr val="002060"/>
              </a:buClr>
              <a:buSzPts val="1200"/>
            </a:pPr>
            <a:r>
              <a:rPr lang="en" sz="1600">
                <a:solidFill>
                  <a:srgbClr val="002060"/>
                </a:solidFill>
                <a:latin typeface="Calibri"/>
                <a:ea typeface="Calibri"/>
                <a:cs typeface="Calibri"/>
                <a:sym typeface="Calibri"/>
              </a:rPr>
              <a:t>Membuat </a:t>
            </a:r>
            <a:r>
              <a:rPr lang="en" sz="1867" b="1">
                <a:solidFill>
                  <a:srgbClr val="002060"/>
                </a:solidFill>
                <a:latin typeface="Calibri"/>
                <a:ea typeface="Calibri"/>
                <a:cs typeface="Calibri"/>
                <a:sym typeface="Calibri"/>
              </a:rPr>
              <a:t>analisis</a:t>
            </a:r>
            <a:r>
              <a:rPr lang="en" sz="1600">
                <a:solidFill>
                  <a:srgbClr val="002060"/>
                </a:solidFill>
                <a:latin typeface="Calibri"/>
                <a:ea typeface="Calibri"/>
                <a:cs typeface="Calibri"/>
                <a:sym typeface="Calibri"/>
              </a:rPr>
              <a:t> </a:t>
            </a:r>
            <a:r>
              <a:rPr lang="en" sz="1600" b="1">
                <a:solidFill>
                  <a:srgbClr val="002060"/>
                </a:solidFill>
                <a:latin typeface="Calibri"/>
                <a:ea typeface="Calibri"/>
                <a:cs typeface="Calibri"/>
                <a:sym typeface="Calibri"/>
              </a:rPr>
              <a:t>b</a:t>
            </a:r>
            <a:r>
              <a:rPr lang="en" sz="1867" b="1">
                <a:solidFill>
                  <a:srgbClr val="002060"/>
                </a:solidFill>
                <a:latin typeface="Calibri"/>
                <a:ea typeface="Calibri"/>
                <a:cs typeface="Calibri"/>
                <a:sym typeface="Calibri"/>
              </a:rPr>
              <a:t>ersama</a:t>
            </a:r>
            <a:r>
              <a:rPr lang="en" sz="1600">
                <a:solidFill>
                  <a:srgbClr val="002060"/>
                </a:solidFill>
                <a:latin typeface="Calibri"/>
                <a:ea typeface="Calibri"/>
                <a:cs typeface="Calibri"/>
                <a:sym typeface="Calibri"/>
              </a:rPr>
              <a:t> dengan </a:t>
            </a:r>
            <a:r>
              <a:rPr lang="en" sz="1867" b="1">
                <a:solidFill>
                  <a:srgbClr val="002060"/>
                </a:solidFill>
                <a:latin typeface="Calibri"/>
                <a:ea typeface="Calibri"/>
                <a:cs typeface="Calibri"/>
                <a:sym typeface="Calibri"/>
              </a:rPr>
              <a:t>Guru</a:t>
            </a:r>
            <a:r>
              <a:rPr lang="en" sz="1600">
                <a:solidFill>
                  <a:srgbClr val="002060"/>
                </a:solidFill>
                <a:latin typeface="Calibri"/>
                <a:ea typeface="Calibri"/>
                <a:cs typeface="Calibri"/>
                <a:sym typeface="Calibri"/>
              </a:rPr>
              <a:t> dan </a:t>
            </a:r>
            <a:r>
              <a:rPr lang="en" sz="1867" b="1">
                <a:solidFill>
                  <a:srgbClr val="002060"/>
                </a:solidFill>
                <a:latin typeface="Calibri"/>
                <a:ea typeface="Calibri"/>
                <a:cs typeface="Calibri"/>
                <a:sym typeface="Calibri"/>
              </a:rPr>
              <a:t>Kepala Sekolah</a:t>
            </a:r>
            <a:r>
              <a:rPr lang="en" sz="1600">
                <a:solidFill>
                  <a:srgbClr val="002060"/>
                </a:solidFill>
                <a:latin typeface="Calibri"/>
                <a:ea typeface="Calibri"/>
                <a:cs typeface="Calibri"/>
                <a:sym typeface="Calibri"/>
              </a:rPr>
              <a:t> tentang kondisi sekolah yang sudah sesuai atau belum sesuai dengan Standar</a:t>
            </a:r>
            <a:endParaRPr sz="1600">
              <a:solidFill>
                <a:srgbClr val="002060"/>
              </a:solidFill>
              <a:latin typeface="Calibri"/>
              <a:ea typeface="Calibri"/>
              <a:cs typeface="Calibri"/>
              <a:sym typeface="Calibri"/>
            </a:endParaRPr>
          </a:p>
        </p:txBody>
      </p:sp>
      <p:sp>
        <p:nvSpPr>
          <p:cNvPr id="2098" name="Google Shape;2098;p215"/>
          <p:cNvSpPr txBox="1"/>
          <p:nvPr/>
        </p:nvSpPr>
        <p:spPr>
          <a:xfrm>
            <a:off x="4413900" y="1190451"/>
            <a:ext cx="3085600" cy="707846"/>
          </a:xfrm>
          <a:prstGeom prst="rect">
            <a:avLst/>
          </a:prstGeom>
          <a:solidFill>
            <a:schemeClr val="accent4"/>
          </a:solidFill>
          <a:ln>
            <a:noFill/>
          </a:ln>
        </p:spPr>
        <p:txBody>
          <a:bodyPr spcFirstLastPara="1" wrap="square" lIns="91433" tIns="45700" rIns="91433" bIns="45700" anchor="t" anchorCtr="0">
            <a:spAutoFit/>
          </a:bodyPr>
          <a:lstStyle/>
          <a:p>
            <a:pPr>
              <a:buClr>
                <a:srgbClr val="002060"/>
              </a:buClr>
              <a:buSzPts val="1500"/>
            </a:pPr>
            <a:r>
              <a:rPr lang="en" sz="2000" b="1">
                <a:solidFill>
                  <a:srgbClr val="002060"/>
                </a:solidFill>
                <a:latin typeface="Calibri"/>
                <a:ea typeface="Calibri"/>
                <a:cs typeface="Calibri"/>
                <a:sym typeface="Calibri"/>
              </a:rPr>
              <a:t>2. Analisis Kondisi Sekolah</a:t>
            </a:r>
            <a:endParaRPr sz="2000" b="1">
              <a:solidFill>
                <a:srgbClr val="002060"/>
              </a:solidFill>
              <a:latin typeface="Calibri"/>
              <a:ea typeface="Calibri"/>
              <a:cs typeface="Calibri"/>
              <a:sym typeface="Calibri"/>
            </a:endParaRPr>
          </a:p>
          <a:p>
            <a:pPr>
              <a:buClr>
                <a:srgbClr val="002060"/>
              </a:buClr>
              <a:buSzPts val="1500"/>
            </a:pPr>
            <a:endParaRPr sz="2000" b="1">
              <a:solidFill>
                <a:srgbClr val="002060"/>
              </a:solidFill>
              <a:latin typeface="Calibri"/>
              <a:ea typeface="Calibri"/>
              <a:cs typeface="Calibri"/>
              <a:sym typeface="Calibri"/>
            </a:endParaRPr>
          </a:p>
        </p:txBody>
      </p:sp>
      <p:pic>
        <p:nvPicPr>
          <p:cNvPr id="2099" name="Google Shape;2099;p215" descr="Rapat meja bundar, rencanakan, infografis, teks, fotografi png | PNGWing"/>
          <p:cNvPicPr preferRelativeResize="0"/>
          <p:nvPr/>
        </p:nvPicPr>
        <p:blipFill rotWithShape="1">
          <a:blip r:embed="rId4">
            <a:alphaModFix/>
          </a:blip>
          <a:srcRect/>
          <a:stretch/>
        </p:blipFill>
        <p:spPr>
          <a:xfrm>
            <a:off x="5230802" y="3529133"/>
            <a:ext cx="1758801" cy="1758801"/>
          </a:xfrm>
          <a:prstGeom prst="rect">
            <a:avLst/>
          </a:prstGeom>
          <a:noFill/>
          <a:ln>
            <a:noFill/>
          </a:ln>
        </p:spPr>
      </p:pic>
      <p:sp>
        <p:nvSpPr>
          <p:cNvPr id="2100" name="Google Shape;2100;p215"/>
          <p:cNvSpPr txBox="1"/>
          <p:nvPr/>
        </p:nvSpPr>
        <p:spPr>
          <a:xfrm>
            <a:off x="8525768" y="2051052"/>
            <a:ext cx="3150800" cy="1405601"/>
          </a:xfrm>
          <a:prstGeom prst="rect">
            <a:avLst/>
          </a:prstGeom>
          <a:noFill/>
          <a:ln>
            <a:noFill/>
          </a:ln>
        </p:spPr>
        <p:txBody>
          <a:bodyPr spcFirstLastPara="1" wrap="square" lIns="91433" tIns="45700" rIns="91433" bIns="45700" anchor="t" anchorCtr="0">
            <a:spAutoFit/>
          </a:bodyPr>
          <a:lstStyle/>
          <a:p>
            <a:pPr>
              <a:buClr>
                <a:srgbClr val="002060"/>
              </a:buClr>
              <a:buSzPts val="1200"/>
            </a:pPr>
            <a:r>
              <a:rPr lang="en" sz="1600">
                <a:solidFill>
                  <a:srgbClr val="002060"/>
                </a:solidFill>
                <a:latin typeface="Calibri"/>
                <a:ea typeface="Calibri"/>
                <a:cs typeface="Calibri"/>
                <a:sym typeface="Calibri"/>
              </a:rPr>
              <a:t>membuat </a:t>
            </a:r>
            <a:r>
              <a:rPr lang="en" sz="1867" b="1">
                <a:solidFill>
                  <a:srgbClr val="002060"/>
                </a:solidFill>
                <a:latin typeface="Calibri"/>
                <a:ea typeface="Calibri"/>
                <a:cs typeface="Calibri"/>
                <a:sym typeface="Calibri"/>
              </a:rPr>
              <a:t>analisis</a:t>
            </a:r>
            <a:r>
              <a:rPr lang="en" sz="1600">
                <a:solidFill>
                  <a:srgbClr val="002060"/>
                </a:solidFill>
                <a:latin typeface="Calibri"/>
                <a:ea typeface="Calibri"/>
                <a:cs typeface="Calibri"/>
                <a:sym typeface="Calibri"/>
              </a:rPr>
              <a:t> </a:t>
            </a:r>
            <a:r>
              <a:rPr lang="en" sz="1600" b="1">
                <a:solidFill>
                  <a:srgbClr val="002060"/>
                </a:solidFill>
                <a:latin typeface="Calibri"/>
                <a:ea typeface="Calibri"/>
                <a:cs typeface="Calibri"/>
                <a:sym typeface="Calibri"/>
              </a:rPr>
              <a:t>b</a:t>
            </a:r>
            <a:r>
              <a:rPr lang="en" sz="1867" b="1">
                <a:solidFill>
                  <a:srgbClr val="002060"/>
                </a:solidFill>
                <a:latin typeface="Calibri"/>
                <a:ea typeface="Calibri"/>
                <a:cs typeface="Calibri"/>
                <a:sym typeface="Calibri"/>
              </a:rPr>
              <a:t>ersama</a:t>
            </a:r>
            <a:r>
              <a:rPr lang="en" sz="1600">
                <a:solidFill>
                  <a:srgbClr val="002060"/>
                </a:solidFill>
                <a:latin typeface="Calibri"/>
                <a:ea typeface="Calibri"/>
                <a:cs typeface="Calibri"/>
                <a:sym typeface="Calibri"/>
              </a:rPr>
              <a:t> dengan </a:t>
            </a:r>
            <a:r>
              <a:rPr lang="en" sz="1867" b="1">
                <a:solidFill>
                  <a:srgbClr val="002060"/>
                </a:solidFill>
                <a:latin typeface="Calibri"/>
                <a:ea typeface="Calibri"/>
                <a:cs typeface="Calibri"/>
                <a:sym typeface="Calibri"/>
              </a:rPr>
              <a:t>pemangku</a:t>
            </a:r>
            <a:r>
              <a:rPr lang="en" sz="1600">
                <a:solidFill>
                  <a:srgbClr val="002060"/>
                </a:solidFill>
                <a:latin typeface="Calibri"/>
                <a:ea typeface="Calibri"/>
                <a:cs typeface="Calibri"/>
                <a:sym typeface="Calibri"/>
              </a:rPr>
              <a:t> </a:t>
            </a:r>
            <a:r>
              <a:rPr lang="en" sz="1867" b="1">
                <a:solidFill>
                  <a:srgbClr val="002060"/>
                </a:solidFill>
                <a:latin typeface="Calibri"/>
                <a:ea typeface="Calibri"/>
                <a:cs typeface="Calibri"/>
                <a:sym typeface="Calibri"/>
              </a:rPr>
              <a:t>kepentingan</a:t>
            </a:r>
            <a:r>
              <a:rPr lang="en" sz="1600">
                <a:solidFill>
                  <a:srgbClr val="002060"/>
                </a:solidFill>
                <a:latin typeface="Calibri"/>
                <a:ea typeface="Calibri"/>
                <a:cs typeface="Calibri"/>
                <a:sym typeface="Calibri"/>
              </a:rPr>
              <a:t> di sekolah tentang permasalahan yang dihadapi dan akar permasalahan</a:t>
            </a:r>
            <a:endParaRPr sz="1600">
              <a:solidFill>
                <a:srgbClr val="002060"/>
              </a:solidFill>
              <a:latin typeface="Calibri"/>
              <a:ea typeface="Calibri"/>
              <a:cs typeface="Calibri"/>
              <a:sym typeface="Calibri"/>
            </a:endParaRPr>
          </a:p>
        </p:txBody>
      </p:sp>
      <p:sp>
        <p:nvSpPr>
          <p:cNvPr id="2101" name="Google Shape;2101;p215"/>
          <p:cNvSpPr txBox="1"/>
          <p:nvPr/>
        </p:nvSpPr>
        <p:spPr>
          <a:xfrm>
            <a:off x="8525767" y="1190467"/>
            <a:ext cx="3150800" cy="707846"/>
          </a:xfrm>
          <a:prstGeom prst="rect">
            <a:avLst/>
          </a:prstGeom>
          <a:solidFill>
            <a:schemeClr val="accent4"/>
          </a:solidFill>
          <a:ln>
            <a:noFill/>
          </a:ln>
        </p:spPr>
        <p:txBody>
          <a:bodyPr spcFirstLastPara="1" wrap="square" lIns="91433" tIns="45700" rIns="91433" bIns="45700" anchor="t" anchorCtr="0">
            <a:spAutoFit/>
          </a:bodyPr>
          <a:lstStyle/>
          <a:p>
            <a:pPr>
              <a:buClr>
                <a:srgbClr val="002060"/>
              </a:buClr>
              <a:buSzPts val="1500"/>
            </a:pPr>
            <a:r>
              <a:rPr lang="en" sz="2000" b="1">
                <a:solidFill>
                  <a:srgbClr val="002060"/>
                </a:solidFill>
                <a:latin typeface="Calibri"/>
                <a:ea typeface="Calibri"/>
                <a:cs typeface="Calibri"/>
                <a:sym typeface="Calibri"/>
              </a:rPr>
              <a:t>3. Simpulkan Permasalahan dan Akar Masalah </a:t>
            </a:r>
            <a:endParaRPr sz="2000" b="1">
              <a:solidFill>
                <a:srgbClr val="002060"/>
              </a:solidFill>
              <a:latin typeface="Calibri"/>
              <a:ea typeface="Calibri"/>
              <a:cs typeface="Calibri"/>
              <a:sym typeface="Calibri"/>
            </a:endParaRPr>
          </a:p>
        </p:txBody>
      </p:sp>
      <p:pic>
        <p:nvPicPr>
          <p:cNvPr id="2102" name="Google Shape;2102;p215" descr="Free Weekly Reports Cliparts, Download Free Weekly Reports Cliparts png  images, Free ClipArts on Clipart Library"/>
          <p:cNvPicPr preferRelativeResize="0"/>
          <p:nvPr/>
        </p:nvPicPr>
        <p:blipFill rotWithShape="1">
          <a:blip r:embed="rId5">
            <a:alphaModFix/>
          </a:blip>
          <a:srcRect/>
          <a:stretch/>
        </p:blipFill>
        <p:spPr>
          <a:xfrm>
            <a:off x="854849" y="3573240"/>
            <a:ext cx="2143100" cy="1670592"/>
          </a:xfrm>
          <a:prstGeom prst="rect">
            <a:avLst/>
          </a:prstGeom>
          <a:noFill/>
          <a:ln>
            <a:noFill/>
          </a:ln>
        </p:spPr>
      </p:pic>
      <p:cxnSp>
        <p:nvCxnSpPr>
          <p:cNvPr id="2103" name="Google Shape;2103;p215"/>
          <p:cNvCxnSpPr/>
          <p:nvPr/>
        </p:nvCxnSpPr>
        <p:spPr>
          <a:xfrm>
            <a:off x="3837700" y="1911933"/>
            <a:ext cx="31600" cy="4327200"/>
          </a:xfrm>
          <a:prstGeom prst="straightConnector1">
            <a:avLst/>
          </a:prstGeom>
          <a:noFill/>
          <a:ln w="38100" cap="flat" cmpd="sng">
            <a:solidFill>
              <a:srgbClr val="002060"/>
            </a:solidFill>
            <a:prstDash val="solid"/>
            <a:miter lim="800000"/>
            <a:headEnd type="none" w="sm" len="sm"/>
            <a:tailEnd type="none" w="sm" len="sm"/>
          </a:ln>
        </p:spPr>
      </p:cxnSp>
      <p:cxnSp>
        <p:nvCxnSpPr>
          <p:cNvPr id="2104" name="Google Shape;2104;p215"/>
          <p:cNvCxnSpPr/>
          <p:nvPr/>
        </p:nvCxnSpPr>
        <p:spPr>
          <a:xfrm>
            <a:off x="7941333" y="1898467"/>
            <a:ext cx="25200" cy="4350000"/>
          </a:xfrm>
          <a:prstGeom prst="straightConnector1">
            <a:avLst/>
          </a:prstGeom>
          <a:noFill/>
          <a:ln w="38100" cap="flat" cmpd="sng">
            <a:solidFill>
              <a:srgbClr val="002060"/>
            </a:solidFill>
            <a:prstDash val="solid"/>
            <a:miter lim="800000"/>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8"/>
        <p:cNvGrpSpPr/>
        <p:nvPr/>
      </p:nvGrpSpPr>
      <p:grpSpPr>
        <a:xfrm>
          <a:off x="0" y="0"/>
          <a:ext cx="0" cy="0"/>
          <a:chOff x="0" y="0"/>
          <a:chExt cx="0" cy="0"/>
        </a:xfrm>
      </p:grpSpPr>
      <p:sp>
        <p:nvSpPr>
          <p:cNvPr id="2109" name="Google Shape;2109;p216"/>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10</a:t>
            </a:fld>
            <a:endParaRPr/>
          </a:p>
        </p:txBody>
      </p:sp>
      <p:sp>
        <p:nvSpPr>
          <p:cNvPr id="2110" name="Google Shape;2110;p216"/>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Contoh analisis untuk menetapkan masalah</a:t>
            </a:r>
            <a:endParaRPr/>
          </a:p>
        </p:txBody>
      </p:sp>
      <p:pic>
        <p:nvPicPr>
          <p:cNvPr id="2111" name="Google Shape;2111;p216" descr="Creative Tree Diagram PowerPoint Template and Keynote with Numbers Creative  tree diagram PowerPoint template with… | Tree diagram, Powerpoint  templates, Powerpoint"/>
          <p:cNvPicPr preferRelativeResize="0"/>
          <p:nvPr/>
        </p:nvPicPr>
        <p:blipFill rotWithShape="1">
          <a:blip r:embed="rId3">
            <a:alphaModFix/>
          </a:blip>
          <a:srcRect/>
          <a:stretch/>
        </p:blipFill>
        <p:spPr>
          <a:xfrm>
            <a:off x="7531240" y="2316954"/>
            <a:ext cx="3243833" cy="2743884"/>
          </a:xfrm>
          <a:prstGeom prst="rect">
            <a:avLst/>
          </a:prstGeom>
          <a:noFill/>
          <a:ln>
            <a:noFill/>
          </a:ln>
        </p:spPr>
      </p:pic>
      <p:sp>
        <p:nvSpPr>
          <p:cNvPr id="2112" name="Google Shape;2112;p216"/>
          <p:cNvSpPr txBox="1"/>
          <p:nvPr/>
        </p:nvSpPr>
        <p:spPr>
          <a:xfrm>
            <a:off x="8050379" y="1371401"/>
            <a:ext cx="3857200" cy="707846"/>
          </a:xfrm>
          <a:prstGeom prst="rect">
            <a:avLst/>
          </a:prstGeom>
          <a:noFill/>
          <a:ln>
            <a:noFill/>
          </a:ln>
        </p:spPr>
        <p:txBody>
          <a:bodyPr spcFirstLastPara="1" wrap="square" lIns="91433" tIns="45700" rIns="91433" bIns="45700" anchor="t" anchorCtr="0">
            <a:spAutoFit/>
          </a:bodyPr>
          <a:lstStyle/>
          <a:p>
            <a:pPr algn="r">
              <a:buClr>
                <a:srgbClr val="002060"/>
              </a:buClr>
              <a:buSzPts val="1500"/>
            </a:pPr>
            <a:r>
              <a:rPr lang="en" sz="2000" b="1">
                <a:solidFill>
                  <a:srgbClr val="002060"/>
                </a:solidFill>
                <a:latin typeface="Calibri"/>
                <a:ea typeface="Calibri"/>
                <a:cs typeface="Calibri"/>
                <a:sym typeface="Calibri"/>
              </a:rPr>
              <a:t>MASALAH:</a:t>
            </a:r>
            <a:endParaRPr sz="1467"/>
          </a:p>
          <a:p>
            <a:pPr algn="r">
              <a:buClr>
                <a:schemeClr val="accent3"/>
              </a:buClr>
              <a:buSzPts val="1500"/>
            </a:pPr>
            <a:r>
              <a:rPr lang="en" sz="2000" b="1">
                <a:solidFill>
                  <a:schemeClr val="dk1"/>
                </a:solidFill>
                <a:latin typeface="Calibri"/>
                <a:ea typeface="Calibri"/>
                <a:cs typeface="Calibri"/>
                <a:sym typeface="Calibri"/>
              </a:rPr>
              <a:t>Literasi Digital Guru/Siswa Rendah</a:t>
            </a:r>
            <a:endParaRPr sz="2000" b="1">
              <a:solidFill>
                <a:schemeClr val="dk1"/>
              </a:solidFill>
              <a:latin typeface="Calibri"/>
              <a:ea typeface="Calibri"/>
              <a:cs typeface="Calibri"/>
              <a:sym typeface="Calibri"/>
            </a:endParaRPr>
          </a:p>
        </p:txBody>
      </p:sp>
      <p:sp>
        <p:nvSpPr>
          <p:cNvPr id="2113" name="Google Shape;2113;p216"/>
          <p:cNvSpPr txBox="1"/>
          <p:nvPr/>
        </p:nvSpPr>
        <p:spPr>
          <a:xfrm>
            <a:off x="6458933" y="2510547"/>
            <a:ext cx="1096400" cy="584735"/>
          </a:xfrm>
          <a:prstGeom prst="rect">
            <a:avLst/>
          </a:prstGeom>
          <a:noFill/>
          <a:ln>
            <a:noFill/>
          </a:ln>
        </p:spPr>
        <p:txBody>
          <a:bodyPr spcFirstLastPara="1" wrap="square" lIns="91433" tIns="45700" rIns="91433" bIns="45700" anchor="t" anchorCtr="0">
            <a:spAutoFit/>
          </a:bodyPr>
          <a:lstStyle/>
          <a:p>
            <a:pPr algn="r">
              <a:buClr>
                <a:schemeClr val="accent3"/>
              </a:buClr>
              <a:buSzPts val="1200"/>
            </a:pPr>
            <a:r>
              <a:rPr lang="en" sz="1600" b="1">
                <a:solidFill>
                  <a:srgbClr val="365516"/>
                </a:solidFill>
                <a:latin typeface="Calibri"/>
                <a:ea typeface="Calibri"/>
                <a:cs typeface="Calibri"/>
                <a:sym typeface="Calibri"/>
              </a:rPr>
              <a:t>65% guru gagap TIK</a:t>
            </a:r>
            <a:endParaRPr sz="1467">
              <a:solidFill>
                <a:srgbClr val="365516"/>
              </a:solidFill>
            </a:endParaRPr>
          </a:p>
        </p:txBody>
      </p:sp>
      <p:sp>
        <p:nvSpPr>
          <p:cNvPr id="2114" name="Google Shape;2114;p216"/>
          <p:cNvSpPr txBox="1"/>
          <p:nvPr/>
        </p:nvSpPr>
        <p:spPr>
          <a:xfrm>
            <a:off x="5621063" y="3298375"/>
            <a:ext cx="1924800" cy="1077178"/>
          </a:xfrm>
          <a:prstGeom prst="rect">
            <a:avLst/>
          </a:prstGeom>
          <a:noFill/>
          <a:ln>
            <a:noFill/>
          </a:ln>
        </p:spPr>
        <p:txBody>
          <a:bodyPr spcFirstLastPara="1" wrap="square" lIns="91433" tIns="45700" rIns="91433" bIns="45700" anchor="t" anchorCtr="0">
            <a:spAutoFit/>
          </a:bodyPr>
          <a:lstStyle/>
          <a:p>
            <a:pPr algn="r">
              <a:buClr>
                <a:schemeClr val="accent3"/>
              </a:buClr>
              <a:buSzPts val="1200"/>
            </a:pPr>
            <a:r>
              <a:rPr lang="en" sz="1600" b="1">
                <a:solidFill>
                  <a:srgbClr val="365516"/>
                </a:solidFill>
                <a:latin typeface="Calibri"/>
                <a:ea typeface="Calibri"/>
                <a:cs typeface="Calibri"/>
                <a:sym typeface="Calibri"/>
              </a:rPr>
              <a:t>85% RPP tidak </a:t>
            </a:r>
            <a:endParaRPr sz="1467">
              <a:solidFill>
                <a:srgbClr val="365516"/>
              </a:solidFill>
            </a:endParaRPr>
          </a:p>
          <a:p>
            <a:pPr algn="r">
              <a:buClr>
                <a:schemeClr val="accent3"/>
              </a:buClr>
              <a:buSzPts val="1200"/>
            </a:pPr>
            <a:r>
              <a:rPr lang="en" sz="1600" b="1">
                <a:solidFill>
                  <a:srgbClr val="365516"/>
                </a:solidFill>
                <a:latin typeface="Calibri"/>
                <a:ea typeface="Calibri"/>
                <a:cs typeface="Calibri"/>
                <a:sym typeface="Calibri"/>
              </a:rPr>
              <a:t>membiasakan siswa mengakses media </a:t>
            </a:r>
            <a:endParaRPr sz="1467">
              <a:solidFill>
                <a:srgbClr val="365516"/>
              </a:solidFill>
            </a:endParaRPr>
          </a:p>
          <a:p>
            <a:pPr algn="r">
              <a:buClr>
                <a:schemeClr val="accent3"/>
              </a:buClr>
              <a:buSzPts val="1200"/>
            </a:pPr>
            <a:r>
              <a:rPr lang="en" sz="1600" b="1">
                <a:solidFill>
                  <a:srgbClr val="365516"/>
                </a:solidFill>
                <a:latin typeface="Calibri"/>
                <a:ea typeface="Calibri"/>
                <a:cs typeface="Calibri"/>
                <a:sym typeface="Calibri"/>
              </a:rPr>
              <a:t>TIK</a:t>
            </a:r>
            <a:endParaRPr sz="1467">
              <a:solidFill>
                <a:srgbClr val="365516"/>
              </a:solidFill>
            </a:endParaRPr>
          </a:p>
        </p:txBody>
      </p:sp>
      <p:sp>
        <p:nvSpPr>
          <p:cNvPr id="2115" name="Google Shape;2115;p216"/>
          <p:cNvSpPr txBox="1"/>
          <p:nvPr/>
        </p:nvSpPr>
        <p:spPr>
          <a:xfrm>
            <a:off x="10681353" y="2500100"/>
            <a:ext cx="1852400" cy="584735"/>
          </a:xfrm>
          <a:prstGeom prst="rect">
            <a:avLst/>
          </a:prstGeom>
          <a:noFill/>
          <a:ln>
            <a:noFill/>
          </a:ln>
        </p:spPr>
        <p:txBody>
          <a:bodyPr spcFirstLastPara="1" wrap="square" lIns="91433" tIns="45700" rIns="91433" bIns="45700" anchor="t" anchorCtr="0">
            <a:spAutoFit/>
          </a:bodyPr>
          <a:lstStyle/>
          <a:p>
            <a:pPr>
              <a:buClr>
                <a:schemeClr val="accent3"/>
              </a:buClr>
              <a:buSzPts val="1200"/>
            </a:pPr>
            <a:r>
              <a:rPr lang="en" sz="1600" b="1">
                <a:solidFill>
                  <a:srgbClr val="365516"/>
                </a:solidFill>
                <a:latin typeface="Calibri"/>
                <a:ea typeface="Calibri"/>
                <a:cs typeface="Calibri"/>
                <a:sym typeface="Calibri"/>
              </a:rPr>
              <a:t>Hanya memiliki </a:t>
            </a:r>
            <a:endParaRPr sz="1467">
              <a:solidFill>
                <a:srgbClr val="365516"/>
              </a:solidFill>
            </a:endParaRPr>
          </a:p>
          <a:p>
            <a:pPr>
              <a:buClr>
                <a:schemeClr val="accent3"/>
              </a:buClr>
              <a:buSzPts val="1200"/>
            </a:pPr>
            <a:r>
              <a:rPr lang="en" sz="1600" b="1">
                <a:solidFill>
                  <a:srgbClr val="365516"/>
                </a:solidFill>
                <a:latin typeface="Calibri"/>
                <a:ea typeface="Calibri"/>
                <a:cs typeface="Calibri"/>
                <a:sym typeface="Calibri"/>
              </a:rPr>
              <a:t>5 Komputer</a:t>
            </a:r>
            <a:endParaRPr sz="1600" b="1">
              <a:solidFill>
                <a:srgbClr val="365516"/>
              </a:solidFill>
              <a:latin typeface="Calibri"/>
              <a:ea typeface="Calibri"/>
              <a:cs typeface="Calibri"/>
              <a:sym typeface="Calibri"/>
            </a:endParaRPr>
          </a:p>
        </p:txBody>
      </p:sp>
      <p:sp>
        <p:nvSpPr>
          <p:cNvPr id="2116" name="Google Shape;2116;p216"/>
          <p:cNvSpPr txBox="1"/>
          <p:nvPr/>
        </p:nvSpPr>
        <p:spPr>
          <a:xfrm>
            <a:off x="10693761" y="3152461"/>
            <a:ext cx="1163600" cy="830956"/>
          </a:xfrm>
          <a:prstGeom prst="rect">
            <a:avLst/>
          </a:prstGeom>
          <a:noFill/>
          <a:ln>
            <a:noFill/>
          </a:ln>
        </p:spPr>
        <p:txBody>
          <a:bodyPr spcFirstLastPara="1" wrap="square" lIns="91433" tIns="45700" rIns="91433" bIns="45700" anchor="t" anchorCtr="0">
            <a:spAutoFit/>
          </a:bodyPr>
          <a:lstStyle/>
          <a:p>
            <a:pPr>
              <a:buClr>
                <a:schemeClr val="accent3"/>
              </a:buClr>
              <a:buSzPts val="1200"/>
            </a:pPr>
            <a:r>
              <a:rPr lang="en" sz="1600" b="1">
                <a:solidFill>
                  <a:srgbClr val="365516"/>
                </a:solidFill>
                <a:latin typeface="Calibri"/>
                <a:ea typeface="Calibri"/>
                <a:cs typeface="Calibri"/>
                <a:sym typeface="Calibri"/>
              </a:rPr>
              <a:t>Tidak ada </a:t>
            </a:r>
            <a:endParaRPr sz="1467">
              <a:solidFill>
                <a:srgbClr val="365516"/>
              </a:solidFill>
            </a:endParaRPr>
          </a:p>
          <a:p>
            <a:pPr>
              <a:buClr>
                <a:schemeClr val="accent3"/>
              </a:buClr>
              <a:buSzPts val="1200"/>
            </a:pPr>
            <a:r>
              <a:rPr lang="en" sz="1600" b="1">
                <a:solidFill>
                  <a:srgbClr val="365516"/>
                </a:solidFill>
                <a:latin typeface="Calibri"/>
                <a:ea typeface="Calibri"/>
                <a:cs typeface="Calibri"/>
                <a:sym typeface="Calibri"/>
              </a:rPr>
              <a:t>koneksi</a:t>
            </a:r>
            <a:endParaRPr sz="1600" b="1">
              <a:solidFill>
                <a:srgbClr val="365516"/>
              </a:solidFill>
              <a:latin typeface="Calibri"/>
              <a:ea typeface="Calibri"/>
              <a:cs typeface="Calibri"/>
              <a:sym typeface="Calibri"/>
            </a:endParaRPr>
          </a:p>
          <a:p>
            <a:pPr>
              <a:buClr>
                <a:schemeClr val="accent3"/>
              </a:buClr>
              <a:buSzPts val="1200"/>
            </a:pPr>
            <a:r>
              <a:rPr lang="en" sz="1600" b="1">
                <a:solidFill>
                  <a:srgbClr val="365516"/>
                </a:solidFill>
                <a:latin typeface="Calibri"/>
                <a:ea typeface="Calibri"/>
                <a:cs typeface="Calibri"/>
                <a:sym typeface="Calibri"/>
              </a:rPr>
              <a:t>Internet </a:t>
            </a:r>
            <a:endParaRPr sz="1467">
              <a:solidFill>
                <a:srgbClr val="365516"/>
              </a:solidFill>
            </a:endParaRPr>
          </a:p>
        </p:txBody>
      </p:sp>
      <p:sp>
        <p:nvSpPr>
          <p:cNvPr id="2117" name="Google Shape;2117;p216"/>
          <p:cNvSpPr txBox="1"/>
          <p:nvPr/>
        </p:nvSpPr>
        <p:spPr>
          <a:xfrm>
            <a:off x="10034749" y="4395753"/>
            <a:ext cx="1924800" cy="830956"/>
          </a:xfrm>
          <a:prstGeom prst="rect">
            <a:avLst/>
          </a:prstGeom>
          <a:noFill/>
          <a:ln>
            <a:noFill/>
          </a:ln>
        </p:spPr>
        <p:txBody>
          <a:bodyPr spcFirstLastPara="1" wrap="square" lIns="91433" tIns="45700" rIns="91433" bIns="45700" anchor="t" anchorCtr="0">
            <a:spAutoFit/>
          </a:bodyPr>
          <a:lstStyle/>
          <a:p>
            <a:pPr>
              <a:buClr>
                <a:schemeClr val="accent3"/>
              </a:buClr>
              <a:buSzPts val="1200"/>
            </a:pPr>
            <a:r>
              <a:rPr lang="en" sz="1600" b="1">
                <a:solidFill>
                  <a:srgbClr val="365516"/>
                </a:solidFill>
                <a:latin typeface="Calibri"/>
                <a:ea typeface="Calibri"/>
                <a:cs typeface="Calibri"/>
                <a:sym typeface="Calibri"/>
              </a:rPr>
              <a:t>Tidak pernah ada </a:t>
            </a:r>
            <a:endParaRPr sz="1467">
              <a:solidFill>
                <a:srgbClr val="365516"/>
              </a:solidFill>
            </a:endParaRPr>
          </a:p>
          <a:p>
            <a:pPr>
              <a:buClr>
                <a:schemeClr val="accent3"/>
              </a:buClr>
              <a:buSzPts val="1200"/>
            </a:pPr>
            <a:r>
              <a:rPr lang="en" sz="1600" b="1">
                <a:solidFill>
                  <a:srgbClr val="365516"/>
                </a:solidFill>
                <a:latin typeface="Calibri"/>
                <a:ea typeface="Calibri"/>
                <a:cs typeface="Calibri"/>
                <a:sym typeface="Calibri"/>
              </a:rPr>
              <a:t>penguatan kapasitas TIK guru</a:t>
            </a:r>
            <a:endParaRPr sz="1467">
              <a:solidFill>
                <a:srgbClr val="365516"/>
              </a:solidFill>
            </a:endParaRPr>
          </a:p>
        </p:txBody>
      </p:sp>
      <p:sp>
        <p:nvSpPr>
          <p:cNvPr id="2118" name="Google Shape;2118;p216"/>
          <p:cNvSpPr txBox="1"/>
          <p:nvPr/>
        </p:nvSpPr>
        <p:spPr>
          <a:xfrm>
            <a:off x="235231" y="3880563"/>
            <a:ext cx="2345200" cy="830956"/>
          </a:xfrm>
          <a:prstGeom prst="rect">
            <a:avLst/>
          </a:prstGeom>
          <a:noFill/>
          <a:ln>
            <a:noFill/>
          </a:ln>
        </p:spPr>
        <p:txBody>
          <a:bodyPr spcFirstLastPara="1" wrap="square" lIns="91433" tIns="45700" rIns="91433" bIns="45700" anchor="t" anchorCtr="0">
            <a:spAutoFit/>
          </a:bodyPr>
          <a:lstStyle/>
          <a:p>
            <a:pPr>
              <a:buClr>
                <a:srgbClr val="002060"/>
              </a:buClr>
              <a:buSzPts val="1200"/>
            </a:pPr>
            <a:r>
              <a:rPr lang="en" sz="1600">
                <a:solidFill>
                  <a:srgbClr val="002060"/>
                </a:solidFill>
                <a:latin typeface="Calibri"/>
                <a:ea typeface="Calibri"/>
                <a:cs typeface="Calibri"/>
                <a:sym typeface="Calibri"/>
              </a:rPr>
              <a:t>Gunakan </a:t>
            </a:r>
            <a:r>
              <a:rPr lang="en" sz="1600" b="1">
                <a:solidFill>
                  <a:srgbClr val="002060"/>
                </a:solidFill>
                <a:latin typeface="Calibri"/>
                <a:ea typeface="Calibri"/>
                <a:cs typeface="Calibri"/>
                <a:sym typeface="Calibri"/>
              </a:rPr>
              <a:t>Profil dan Rapor </a:t>
            </a:r>
            <a:endParaRPr sz="1467"/>
          </a:p>
          <a:p>
            <a:pPr>
              <a:buClr>
                <a:srgbClr val="002060"/>
              </a:buClr>
              <a:buSzPts val="1200"/>
            </a:pPr>
            <a:r>
              <a:rPr lang="en" sz="1600" b="1">
                <a:solidFill>
                  <a:srgbClr val="002060"/>
                </a:solidFill>
                <a:latin typeface="Calibri"/>
                <a:ea typeface="Calibri"/>
                <a:cs typeface="Calibri"/>
                <a:sym typeface="Calibri"/>
              </a:rPr>
              <a:t>Pendidikan</a:t>
            </a:r>
            <a:r>
              <a:rPr lang="en" sz="1600">
                <a:solidFill>
                  <a:srgbClr val="002060"/>
                </a:solidFill>
                <a:latin typeface="Calibri"/>
                <a:ea typeface="Calibri"/>
                <a:cs typeface="Calibri"/>
                <a:sym typeface="Calibri"/>
              </a:rPr>
              <a:t> atau berbagai </a:t>
            </a:r>
            <a:endParaRPr sz="1467"/>
          </a:p>
          <a:p>
            <a:pPr>
              <a:buClr>
                <a:srgbClr val="002060"/>
              </a:buClr>
              <a:buSzPts val="1200"/>
            </a:pPr>
            <a:r>
              <a:rPr lang="en" sz="1600" b="1">
                <a:solidFill>
                  <a:srgbClr val="002060"/>
                </a:solidFill>
                <a:latin typeface="Calibri"/>
                <a:ea typeface="Calibri"/>
                <a:cs typeface="Calibri"/>
                <a:sym typeface="Calibri"/>
              </a:rPr>
              <a:t>sumber data </a:t>
            </a:r>
            <a:r>
              <a:rPr lang="en" sz="1600">
                <a:solidFill>
                  <a:srgbClr val="002060"/>
                </a:solidFill>
                <a:latin typeface="Calibri"/>
                <a:ea typeface="Calibri"/>
                <a:cs typeface="Calibri"/>
                <a:sym typeface="Calibri"/>
              </a:rPr>
              <a:t>di sekolah</a:t>
            </a:r>
            <a:endParaRPr sz="1600">
              <a:solidFill>
                <a:srgbClr val="002060"/>
              </a:solidFill>
              <a:latin typeface="Calibri"/>
              <a:ea typeface="Calibri"/>
              <a:cs typeface="Calibri"/>
              <a:sym typeface="Calibri"/>
            </a:endParaRPr>
          </a:p>
        </p:txBody>
      </p:sp>
      <p:pic>
        <p:nvPicPr>
          <p:cNvPr id="2119" name="Google Shape;2119;p216" descr="Free Weekly Reports Cliparts, Download Free Weekly Reports Cliparts png  images, Free ClipArts on Clipart Library"/>
          <p:cNvPicPr preferRelativeResize="0"/>
          <p:nvPr/>
        </p:nvPicPr>
        <p:blipFill rotWithShape="1">
          <a:blip r:embed="rId4">
            <a:alphaModFix/>
          </a:blip>
          <a:srcRect/>
          <a:stretch/>
        </p:blipFill>
        <p:spPr>
          <a:xfrm>
            <a:off x="156419" y="2188099"/>
            <a:ext cx="2186204" cy="1704205"/>
          </a:xfrm>
          <a:prstGeom prst="rect">
            <a:avLst/>
          </a:prstGeom>
          <a:noFill/>
          <a:ln>
            <a:noFill/>
          </a:ln>
        </p:spPr>
      </p:pic>
      <p:grpSp>
        <p:nvGrpSpPr>
          <p:cNvPr id="2120" name="Google Shape;2120;p216"/>
          <p:cNvGrpSpPr/>
          <p:nvPr/>
        </p:nvGrpSpPr>
        <p:grpSpPr>
          <a:xfrm>
            <a:off x="2341400" y="3146633"/>
            <a:ext cx="509123" cy="337800"/>
            <a:chOff x="2662157" y="1678832"/>
            <a:chExt cx="509123" cy="337800"/>
          </a:xfrm>
        </p:grpSpPr>
        <p:sp>
          <p:nvSpPr>
            <p:cNvPr id="2121" name="Google Shape;2121;p216"/>
            <p:cNvSpPr/>
            <p:nvPr/>
          </p:nvSpPr>
          <p:spPr>
            <a:xfrm rot="8100000">
              <a:off x="2886556" y="1724696"/>
              <a:ext cx="231648" cy="246073"/>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22" name="Google Shape;2122;p216"/>
            <p:cNvSpPr/>
            <p:nvPr/>
          </p:nvSpPr>
          <p:spPr>
            <a:xfrm rot="8100000">
              <a:off x="2785239" y="1760170"/>
              <a:ext cx="165039" cy="175221"/>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23" name="Google Shape;2123;p216"/>
            <p:cNvSpPr/>
            <p:nvPr/>
          </p:nvSpPr>
          <p:spPr>
            <a:xfrm rot="8100000">
              <a:off x="2684467" y="1796053"/>
              <a:ext cx="97581" cy="103520"/>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24" name="Google Shape;2124;p216"/>
          <p:cNvGrpSpPr/>
          <p:nvPr/>
        </p:nvGrpSpPr>
        <p:grpSpPr>
          <a:xfrm>
            <a:off x="5338592" y="3146633"/>
            <a:ext cx="509123" cy="337800"/>
            <a:chOff x="2662157" y="1678832"/>
            <a:chExt cx="509123" cy="337800"/>
          </a:xfrm>
        </p:grpSpPr>
        <p:sp>
          <p:nvSpPr>
            <p:cNvPr id="2125" name="Google Shape;2125;p216"/>
            <p:cNvSpPr/>
            <p:nvPr/>
          </p:nvSpPr>
          <p:spPr>
            <a:xfrm rot="8100000">
              <a:off x="2886556" y="1724696"/>
              <a:ext cx="231648" cy="246073"/>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26" name="Google Shape;2126;p216"/>
            <p:cNvSpPr/>
            <p:nvPr/>
          </p:nvSpPr>
          <p:spPr>
            <a:xfrm rot="8100000">
              <a:off x="2785239" y="1760170"/>
              <a:ext cx="165039" cy="175221"/>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27" name="Google Shape;2127;p216"/>
            <p:cNvSpPr/>
            <p:nvPr/>
          </p:nvSpPr>
          <p:spPr>
            <a:xfrm rot="8100000">
              <a:off x="2684467" y="1796053"/>
              <a:ext cx="97581" cy="103520"/>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sp>
        <p:nvSpPr>
          <p:cNvPr id="2128" name="Google Shape;2128;p216"/>
          <p:cNvSpPr/>
          <p:nvPr/>
        </p:nvSpPr>
        <p:spPr>
          <a:xfrm>
            <a:off x="2974333" y="1451433"/>
            <a:ext cx="2345200" cy="3570400"/>
          </a:xfrm>
          <a:prstGeom prst="rect">
            <a:avLst/>
          </a:prstGeom>
          <a:solidFill>
            <a:srgbClr val="E1F3CE"/>
          </a:solidFill>
          <a:ln>
            <a:noFill/>
          </a:ln>
        </p:spPr>
        <p:txBody>
          <a:bodyPr spcFirstLastPara="1" wrap="square" lIns="91433" tIns="45700" rIns="91433" bIns="45700" anchor="t" anchorCtr="0">
            <a:noAutofit/>
          </a:bodyPr>
          <a:lstStyle/>
          <a:p>
            <a:pPr algn="ctr"/>
            <a:r>
              <a:rPr lang="en" sz="1867" b="1">
                <a:solidFill>
                  <a:schemeClr val="dk1"/>
                </a:solidFill>
                <a:latin typeface="Calibri"/>
                <a:ea typeface="Calibri"/>
                <a:cs typeface="Calibri"/>
                <a:sym typeface="Calibri"/>
              </a:rPr>
              <a:t>ANALISIS</a:t>
            </a:r>
            <a:endParaRPr sz="1467"/>
          </a:p>
        </p:txBody>
      </p:sp>
      <p:sp>
        <p:nvSpPr>
          <p:cNvPr id="2129" name="Google Shape;2129;p216"/>
          <p:cNvSpPr/>
          <p:nvPr/>
        </p:nvSpPr>
        <p:spPr>
          <a:xfrm>
            <a:off x="3009133" y="1860767"/>
            <a:ext cx="2288400" cy="369200"/>
          </a:xfrm>
          <a:prstGeom prst="rect">
            <a:avLst/>
          </a:prstGeom>
          <a:solidFill>
            <a:srgbClr val="365516"/>
          </a:solidFill>
          <a:ln>
            <a:noFill/>
          </a:ln>
        </p:spPr>
        <p:txBody>
          <a:bodyPr spcFirstLastPara="1" wrap="square" lIns="91433" tIns="45700" rIns="91433" bIns="45700" anchor="t" anchorCtr="0">
            <a:noAutofit/>
          </a:bodyPr>
          <a:lstStyle/>
          <a:p>
            <a:pPr algn="ctr"/>
            <a:r>
              <a:rPr lang="en" sz="1867" b="1">
                <a:solidFill>
                  <a:schemeClr val="lt1"/>
                </a:solidFill>
                <a:latin typeface="Calibri"/>
                <a:ea typeface="Calibri"/>
                <a:cs typeface="Calibri"/>
                <a:sym typeface="Calibri"/>
              </a:rPr>
              <a:t>Hal yang SUDAH baik</a:t>
            </a:r>
            <a:endParaRPr sz="1867">
              <a:solidFill>
                <a:schemeClr val="lt1"/>
              </a:solidFill>
              <a:latin typeface="Calibri"/>
              <a:ea typeface="Calibri"/>
              <a:cs typeface="Calibri"/>
              <a:sym typeface="Calibri"/>
            </a:endParaRPr>
          </a:p>
        </p:txBody>
      </p:sp>
      <p:sp>
        <p:nvSpPr>
          <p:cNvPr id="2130" name="Google Shape;2130;p216"/>
          <p:cNvSpPr/>
          <p:nvPr/>
        </p:nvSpPr>
        <p:spPr>
          <a:xfrm>
            <a:off x="3009133" y="3575867"/>
            <a:ext cx="2288400" cy="369200"/>
          </a:xfrm>
          <a:prstGeom prst="rect">
            <a:avLst/>
          </a:prstGeom>
          <a:solidFill>
            <a:srgbClr val="C00000"/>
          </a:solidFill>
          <a:ln>
            <a:noFill/>
          </a:ln>
        </p:spPr>
        <p:txBody>
          <a:bodyPr spcFirstLastPara="1" wrap="square" lIns="91433" tIns="45700" rIns="91433" bIns="45700" anchor="t" anchorCtr="0">
            <a:noAutofit/>
          </a:bodyPr>
          <a:lstStyle/>
          <a:p>
            <a:pPr algn="ctr"/>
            <a:r>
              <a:rPr lang="en" sz="1867" b="1">
                <a:solidFill>
                  <a:schemeClr val="lt1"/>
                </a:solidFill>
                <a:latin typeface="Calibri"/>
                <a:ea typeface="Calibri"/>
                <a:cs typeface="Calibri"/>
                <a:sym typeface="Calibri"/>
              </a:rPr>
              <a:t>Hal yang BELUM baik</a:t>
            </a:r>
            <a:endParaRPr sz="1867">
              <a:solidFill>
                <a:schemeClr val="lt1"/>
              </a:solidFill>
              <a:latin typeface="Calibri"/>
              <a:ea typeface="Calibri"/>
              <a:cs typeface="Calibri"/>
              <a:sym typeface="Calibri"/>
            </a:endParaRPr>
          </a:p>
        </p:txBody>
      </p:sp>
      <p:sp>
        <p:nvSpPr>
          <p:cNvPr id="2131" name="Google Shape;2131;p216"/>
          <p:cNvSpPr txBox="1"/>
          <p:nvPr/>
        </p:nvSpPr>
        <p:spPr>
          <a:xfrm>
            <a:off x="3155900" y="2318239"/>
            <a:ext cx="1536000" cy="954260"/>
          </a:xfrm>
          <a:prstGeom prst="rect">
            <a:avLst/>
          </a:prstGeom>
          <a:noFill/>
          <a:ln>
            <a:noFill/>
          </a:ln>
        </p:spPr>
        <p:txBody>
          <a:bodyPr spcFirstLastPara="1" wrap="square" lIns="91433" tIns="45700" rIns="91433" bIns="45700" anchor="t" anchorCtr="0">
            <a:spAutoFit/>
          </a:bodyPr>
          <a:lstStyle/>
          <a:p>
            <a:pPr marL="287859" indent="-287859">
              <a:buClr>
                <a:srgbClr val="002060"/>
              </a:buClr>
              <a:buSzPts val="1400"/>
              <a:buFont typeface="Calibri"/>
              <a:buChar char="-"/>
            </a:pPr>
            <a:r>
              <a:rPr lang="en" sz="1867">
                <a:solidFill>
                  <a:srgbClr val="002060"/>
                </a:solidFill>
                <a:latin typeface="Calibri"/>
                <a:ea typeface="Calibri"/>
                <a:cs typeface="Calibri"/>
                <a:sym typeface="Calibri"/>
              </a:rPr>
              <a:t>………………. </a:t>
            </a:r>
            <a:endParaRPr sz="1467"/>
          </a:p>
          <a:p>
            <a:pPr marL="287859" indent="-287859">
              <a:buClr>
                <a:srgbClr val="002060"/>
              </a:buClr>
              <a:buSzPts val="1400"/>
              <a:buFont typeface="Calibri"/>
              <a:buChar char="-"/>
            </a:pPr>
            <a:r>
              <a:rPr lang="en" sz="1867">
                <a:solidFill>
                  <a:srgbClr val="002060"/>
                </a:solidFill>
                <a:latin typeface="Calibri"/>
                <a:ea typeface="Calibri"/>
                <a:cs typeface="Calibri"/>
                <a:sym typeface="Calibri"/>
              </a:rPr>
              <a:t>……………….</a:t>
            </a:r>
            <a:endParaRPr sz="1467"/>
          </a:p>
          <a:p>
            <a:pPr marL="287859" indent="-287859">
              <a:buClr>
                <a:srgbClr val="002060"/>
              </a:buClr>
              <a:buSzPts val="1400"/>
              <a:buFont typeface="Calibri"/>
              <a:buChar char="-"/>
            </a:pPr>
            <a:r>
              <a:rPr lang="en" sz="1867">
                <a:solidFill>
                  <a:srgbClr val="002060"/>
                </a:solidFill>
                <a:latin typeface="Calibri"/>
                <a:ea typeface="Calibri"/>
                <a:cs typeface="Calibri"/>
                <a:sym typeface="Calibri"/>
              </a:rPr>
              <a:t>……………….</a:t>
            </a:r>
            <a:endParaRPr sz="1467"/>
          </a:p>
        </p:txBody>
      </p:sp>
      <p:sp>
        <p:nvSpPr>
          <p:cNvPr id="2132" name="Google Shape;2132;p216"/>
          <p:cNvSpPr txBox="1"/>
          <p:nvPr/>
        </p:nvSpPr>
        <p:spPr>
          <a:xfrm>
            <a:off x="3050967" y="3983667"/>
            <a:ext cx="2186400" cy="666937"/>
          </a:xfrm>
          <a:prstGeom prst="rect">
            <a:avLst/>
          </a:prstGeom>
          <a:noFill/>
          <a:ln>
            <a:noFill/>
          </a:ln>
        </p:spPr>
        <p:txBody>
          <a:bodyPr spcFirstLastPara="1" wrap="square" lIns="91433" tIns="45700" rIns="91433" bIns="45700" anchor="t" anchorCtr="0">
            <a:spAutoFit/>
          </a:bodyPr>
          <a:lstStyle/>
          <a:p>
            <a:r>
              <a:rPr lang="en" sz="1867" b="1">
                <a:solidFill>
                  <a:srgbClr val="002060"/>
                </a:solidFill>
                <a:latin typeface="Calibri"/>
                <a:ea typeface="Calibri"/>
                <a:cs typeface="Calibri"/>
                <a:sym typeface="Calibri"/>
              </a:rPr>
              <a:t>Literasi Digital Guru/ Siswa rendah</a:t>
            </a:r>
            <a:endParaRPr sz="1867" b="1">
              <a:solidFill>
                <a:srgbClr val="00206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6"/>
        <p:cNvGrpSpPr/>
        <p:nvPr/>
      </p:nvGrpSpPr>
      <p:grpSpPr>
        <a:xfrm>
          <a:off x="0" y="0"/>
          <a:ext cx="0" cy="0"/>
          <a:chOff x="0" y="0"/>
          <a:chExt cx="0" cy="0"/>
        </a:xfrm>
      </p:grpSpPr>
      <p:sp>
        <p:nvSpPr>
          <p:cNvPr id="2137" name="Google Shape;2137;p217"/>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11</a:t>
            </a:fld>
            <a:endParaRPr/>
          </a:p>
        </p:txBody>
      </p:sp>
      <p:sp>
        <p:nvSpPr>
          <p:cNvPr id="2138" name="Google Shape;2138;p217"/>
          <p:cNvSpPr txBox="1">
            <a:spLocks noGrp="1"/>
          </p:cNvSpPr>
          <p:nvPr>
            <p:ph type="title"/>
          </p:nvPr>
        </p:nvSpPr>
        <p:spPr>
          <a:xfrm>
            <a:off x="0" y="0"/>
            <a:ext cx="12192000" cy="471200"/>
          </a:xfrm>
          <a:prstGeom prst="rect">
            <a:avLst/>
          </a:prstGeom>
        </p:spPr>
        <p:txBody>
          <a:bodyPr spcFirstLastPara="1" vert="horz" wrap="square" lIns="91433" tIns="45700" rIns="91433" bIns="45700" rtlCol="0" anchor="t" anchorCtr="0">
            <a:noAutofit/>
          </a:bodyPr>
          <a:lstStyle/>
          <a:p>
            <a:r>
              <a:rPr lang="en"/>
              <a:t>3. Menyusun program kerja peningkatan mutu dalam dokumen perencanaan</a:t>
            </a:r>
            <a:endParaRPr/>
          </a:p>
          <a:p>
            <a:endParaRPr/>
          </a:p>
        </p:txBody>
      </p:sp>
      <p:pic>
        <p:nvPicPr>
          <p:cNvPr id="2139" name="Google Shape;2139;p217" descr="Budget Book Clipart"/>
          <p:cNvPicPr preferRelativeResize="0"/>
          <p:nvPr/>
        </p:nvPicPr>
        <p:blipFill rotWithShape="1">
          <a:blip r:embed="rId3">
            <a:alphaModFix/>
          </a:blip>
          <a:srcRect/>
          <a:stretch/>
        </p:blipFill>
        <p:spPr>
          <a:xfrm>
            <a:off x="8432695" y="2925605"/>
            <a:ext cx="3163567" cy="2792900"/>
          </a:xfrm>
          <a:prstGeom prst="rect">
            <a:avLst/>
          </a:prstGeom>
          <a:noFill/>
          <a:ln>
            <a:noFill/>
          </a:ln>
        </p:spPr>
      </p:pic>
      <p:sp>
        <p:nvSpPr>
          <p:cNvPr id="2140" name="Google Shape;2140;p217"/>
          <p:cNvSpPr txBox="1"/>
          <p:nvPr/>
        </p:nvSpPr>
        <p:spPr>
          <a:xfrm>
            <a:off x="4111600" y="1552400"/>
            <a:ext cx="3968800" cy="923289"/>
          </a:xfrm>
          <a:prstGeom prst="rect">
            <a:avLst/>
          </a:prstGeom>
          <a:noFill/>
          <a:ln>
            <a:noFill/>
          </a:ln>
        </p:spPr>
        <p:txBody>
          <a:bodyPr spcFirstLastPara="1" wrap="square" lIns="91433" tIns="45700" rIns="91433" bIns="45700" anchor="t" anchorCtr="0">
            <a:spAutoFit/>
          </a:bodyPr>
          <a:lstStyle/>
          <a:p>
            <a:r>
              <a:rPr lang="en" dirty="0">
                <a:solidFill>
                  <a:srgbClr val="002060"/>
                </a:solidFill>
                <a:latin typeface="Calibri"/>
                <a:ea typeface="Calibri"/>
                <a:cs typeface="Calibri"/>
                <a:sym typeface="Calibri"/>
              </a:rPr>
              <a:t>Dapatkan </a:t>
            </a:r>
            <a:r>
              <a:rPr lang="en" b="1" dirty="0">
                <a:solidFill>
                  <a:srgbClr val="002060"/>
                </a:solidFill>
                <a:latin typeface="Calibri"/>
                <a:ea typeface="Calibri"/>
                <a:cs typeface="Calibri"/>
                <a:sym typeface="Calibri"/>
              </a:rPr>
              <a:t>komitmen</a:t>
            </a:r>
            <a:r>
              <a:rPr lang="en" dirty="0">
                <a:solidFill>
                  <a:srgbClr val="002060"/>
                </a:solidFill>
                <a:latin typeface="Calibri"/>
                <a:ea typeface="Calibri"/>
                <a:cs typeface="Calibri"/>
                <a:sym typeface="Calibri"/>
              </a:rPr>
              <a:t> semua </a:t>
            </a:r>
            <a:r>
              <a:rPr lang="en" b="1" dirty="0">
                <a:solidFill>
                  <a:srgbClr val="002060"/>
                </a:solidFill>
                <a:latin typeface="Calibri"/>
                <a:ea typeface="Calibri"/>
                <a:cs typeface="Calibri"/>
                <a:sym typeface="Calibri"/>
              </a:rPr>
              <a:t>pemangku kepentingan </a:t>
            </a:r>
            <a:r>
              <a:rPr lang="en" dirty="0">
                <a:solidFill>
                  <a:srgbClr val="002060"/>
                </a:solidFill>
                <a:latin typeface="Calibri"/>
                <a:ea typeface="Calibri"/>
                <a:cs typeface="Calibri"/>
                <a:sym typeface="Calibri"/>
              </a:rPr>
              <a:t>untuk mendukung program peningkatan mutu</a:t>
            </a:r>
            <a:endParaRPr dirty="0">
              <a:solidFill>
                <a:srgbClr val="002060"/>
              </a:solidFill>
              <a:latin typeface="Calibri"/>
              <a:ea typeface="Calibri"/>
              <a:cs typeface="Calibri"/>
              <a:sym typeface="Calibri"/>
            </a:endParaRPr>
          </a:p>
        </p:txBody>
      </p:sp>
      <p:sp>
        <p:nvSpPr>
          <p:cNvPr id="2141" name="Google Shape;2141;p217"/>
          <p:cNvSpPr txBox="1"/>
          <p:nvPr/>
        </p:nvSpPr>
        <p:spPr>
          <a:xfrm>
            <a:off x="267489" y="1545065"/>
            <a:ext cx="3805200" cy="666937"/>
          </a:xfrm>
          <a:prstGeom prst="rect">
            <a:avLst/>
          </a:prstGeom>
          <a:noFill/>
          <a:ln>
            <a:noFill/>
          </a:ln>
        </p:spPr>
        <p:txBody>
          <a:bodyPr spcFirstLastPara="1" wrap="square" lIns="91433" tIns="45700" rIns="91433" bIns="45700" anchor="t" anchorCtr="0">
            <a:spAutoFit/>
          </a:bodyPr>
          <a:lstStyle/>
          <a:p>
            <a:r>
              <a:rPr lang="en" b="1" dirty="0">
                <a:solidFill>
                  <a:srgbClr val="002060"/>
                </a:solidFill>
                <a:latin typeface="Calibri"/>
                <a:ea typeface="Calibri"/>
                <a:cs typeface="Calibri"/>
                <a:sym typeface="Calibri"/>
              </a:rPr>
              <a:t>Analisis</a:t>
            </a:r>
            <a:r>
              <a:rPr lang="en" dirty="0">
                <a:solidFill>
                  <a:srgbClr val="002060"/>
                </a:solidFill>
                <a:latin typeface="Calibri"/>
                <a:ea typeface="Calibri"/>
                <a:cs typeface="Calibri"/>
                <a:sym typeface="Calibri"/>
              </a:rPr>
              <a:t> dan susun </a:t>
            </a:r>
            <a:r>
              <a:rPr lang="en" b="1" dirty="0">
                <a:solidFill>
                  <a:srgbClr val="002060"/>
                </a:solidFill>
                <a:latin typeface="Calibri"/>
                <a:ea typeface="Calibri"/>
                <a:cs typeface="Calibri"/>
                <a:sym typeface="Calibri"/>
              </a:rPr>
              <a:t>rekomendasi</a:t>
            </a:r>
            <a:r>
              <a:rPr lang="en" dirty="0">
                <a:solidFill>
                  <a:srgbClr val="002060"/>
                </a:solidFill>
                <a:latin typeface="Calibri"/>
                <a:ea typeface="Calibri"/>
                <a:cs typeface="Calibri"/>
                <a:sym typeface="Calibri"/>
              </a:rPr>
              <a:t> </a:t>
            </a:r>
            <a:r>
              <a:rPr lang="en" b="1" dirty="0">
                <a:solidFill>
                  <a:srgbClr val="002060"/>
                </a:solidFill>
                <a:latin typeface="Calibri"/>
                <a:ea typeface="Calibri"/>
                <a:cs typeface="Calibri"/>
                <a:sym typeface="Calibri"/>
              </a:rPr>
              <a:t>solusi</a:t>
            </a:r>
            <a:r>
              <a:rPr lang="en" dirty="0">
                <a:solidFill>
                  <a:srgbClr val="002060"/>
                </a:solidFill>
                <a:latin typeface="Calibri"/>
                <a:ea typeface="Calibri"/>
                <a:cs typeface="Calibri"/>
                <a:sym typeface="Calibri"/>
              </a:rPr>
              <a:t>  dalam bentuk program</a:t>
            </a:r>
            <a:endParaRPr sz="1400" dirty="0"/>
          </a:p>
        </p:txBody>
      </p:sp>
      <p:sp>
        <p:nvSpPr>
          <p:cNvPr id="2142" name="Google Shape;2142;p217"/>
          <p:cNvSpPr txBox="1"/>
          <p:nvPr/>
        </p:nvSpPr>
        <p:spPr>
          <a:xfrm>
            <a:off x="267500" y="820863"/>
            <a:ext cx="3606400" cy="748947"/>
          </a:xfrm>
          <a:prstGeom prst="rect">
            <a:avLst/>
          </a:prstGeom>
          <a:solidFill>
            <a:schemeClr val="accent4"/>
          </a:solidFill>
          <a:ln>
            <a:noFill/>
          </a:ln>
        </p:spPr>
        <p:txBody>
          <a:bodyPr spcFirstLastPara="1" wrap="square" lIns="91433" tIns="45700" rIns="91433" bIns="45700" anchor="t" anchorCtr="0">
            <a:spAutoFit/>
          </a:bodyPr>
          <a:lstStyle/>
          <a:p>
            <a:r>
              <a:rPr lang="en" sz="1867" b="1">
                <a:solidFill>
                  <a:srgbClr val="002060"/>
                </a:solidFill>
                <a:latin typeface="Calibri"/>
                <a:ea typeface="Calibri"/>
                <a:cs typeface="Calibri"/>
                <a:sym typeface="Calibri"/>
              </a:rPr>
              <a:t>1. Rekomendasikan Solusi</a:t>
            </a:r>
            <a:endParaRPr sz="1867" b="1">
              <a:solidFill>
                <a:srgbClr val="002060"/>
              </a:solidFill>
              <a:latin typeface="Calibri"/>
              <a:ea typeface="Calibri"/>
              <a:cs typeface="Calibri"/>
              <a:sym typeface="Calibri"/>
            </a:endParaRPr>
          </a:p>
          <a:p>
            <a:endParaRPr sz="2400" b="1">
              <a:solidFill>
                <a:srgbClr val="002060"/>
              </a:solidFill>
              <a:latin typeface="Calibri"/>
              <a:ea typeface="Calibri"/>
              <a:cs typeface="Calibri"/>
              <a:sym typeface="Calibri"/>
            </a:endParaRPr>
          </a:p>
        </p:txBody>
      </p:sp>
      <p:sp>
        <p:nvSpPr>
          <p:cNvPr id="2143" name="Google Shape;2143;p217"/>
          <p:cNvSpPr txBox="1"/>
          <p:nvPr/>
        </p:nvSpPr>
        <p:spPr>
          <a:xfrm>
            <a:off x="4279400" y="820851"/>
            <a:ext cx="3606400" cy="666937"/>
          </a:xfrm>
          <a:prstGeom prst="rect">
            <a:avLst/>
          </a:prstGeom>
          <a:solidFill>
            <a:schemeClr val="accent4"/>
          </a:solidFill>
          <a:ln>
            <a:noFill/>
          </a:ln>
        </p:spPr>
        <p:txBody>
          <a:bodyPr spcFirstLastPara="1" wrap="square" lIns="91433" tIns="45700" rIns="91433" bIns="45700" anchor="t" anchorCtr="0">
            <a:spAutoFit/>
          </a:bodyPr>
          <a:lstStyle/>
          <a:p>
            <a:r>
              <a:rPr lang="en" sz="1867" b="1">
                <a:solidFill>
                  <a:srgbClr val="002060"/>
                </a:solidFill>
                <a:latin typeface="Calibri"/>
                <a:ea typeface="Calibri"/>
                <a:cs typeface="Calibri"/>
                <a:sym typeface="Calibri"/>
              </a:rPr>
              <a:t>2. Bangun komitmen </a:t>
            </a:r>
            <a:endParaRPr sz="1467"/>
          </a:p>
          <a:p>
            <a:pPr marL="237061"/>
            <a:r>
              <a:rPr lang="en" sz="1867" b="1">
                <a:solidFill>
                  <a:srgbClr val="002060"/>
                </a:solidFill>
                <a:latin typeface="Calibri"/>
                <a:ea typeface="Calibri"/>
                <a:cs typeface="Calibri"/>
                <a:sym typeface="Calibri"/>
              </a:rPr>
              <a:t>bersama </a:t>
            </a:r>
            <a:endParaRPr sz="1467"/>
          </a:p>
        </p:txBody>
      </p:sp>
      <p:pic>
        <p:nvPicPr>
          <p:cNvPr id="2144" name="Google Shape;2144;p217" descr="Commitment stock illustration. Illustration of entrust - 47519287"/>
          <p:cNvPicPr preferRelativeResize="0"/>
          <p:nvPr/>
        </p:nvPicPr>
        <p:blipFill rotWithShape="1">
          <a:blip r:embed="rId4">
            <a:alphaModFix/>
          </a:blip>
          <a:srcRect/>
          <a:stretch/>
        </p:blipFill>
        <p:spPr>
          <a:xfrm>
            <a:off x="4436668" y="3043032"/>
            <a:ext cx="3102699" cy="2608800"/>
          </a:xfrm>
          <a:prstGeom prst="rect">
            <a:avLst/>
          </a:prstGeom>
          <a:noFill/>
          <a:ln>
            <a:noFill/>
          </a:ln>
        </p:spPr>
      </p:pic>
      <p:sp>
        <p:nvSpPr>
          <p:cNvPr id="2145" name="Google Shape;2145;p217"/>
          <p:cNvSpPr txBox="1"/>
          <p:nvPr/>
        </p:nvSpPr>
        <p:spPr>
          <a:xfrm>
            <a:off x="8279167" y="1552401"/>
            <a:ext cx="3506400" cy="923289"/>
          </a:xfrm>
          <a:prstGeom prst="rect">
            <a:avLst/>
          </a:prstGeom>
          <a:noFill/>
          <a:ln>
            <a:noFill/>
          </a:ln>
        </p:spPr>
        <p:txBody>
          <a:bodyPr spcFirstLastPara="1" wrap="square" lIns="91433" tIns="45700" rIns="91433" bIns="45700" anchor="t" anchorCtr="0">
            <a:spAutoFit/>
          </a:bodyPr>
          <a:lstStyle/>
          <a:p>
            <a:r>
              <a:rPr lang="en" dirty="0">
                <a:solidFill>
                  <a:srgbClr val="002060"/>
                </a:solidFill>
                <a:latin typeface="Calibri"/>
                <a:ea typeface="Calibri"/>
                <a:cs typeface="Calibri"/>
                <a:sym typeface="Calibri"/>
              </a:rPr>
              <a:t>Tuangkan program </a:t>
            </a:r>
            <a:r>
              <a:rPr lang="en" b="1" dirty="0">
                <a:solidFill>
                  <a:srgbClr val="002060"/>
                </a:solidFill>
                <a:latin typeface="Calibri"/>
                <a:ea typeface="Calibri"/>
                <a:cs typeface="Calibri"/>
                <a:sym typeface="Calibri"/>
              </a:rPr>
              <a:t>peningkatan mutu </a:t>
            </a:r>
            <a:r>
              <a:rPr lang="en" dirty="0">
                <a:solidFill>
                  <a:srgbClr val="002060"/>
                </a:solidFill>
                <a:latin typeface="Calibri"/>
                <a:ea typeface="Calibri"/>
                <a:cs typeface="Calibri"/>
                <a:sym typeface="Calibri"/>
              </a:rPr>
              <a:t>dalam dokumen perencanaan sekolah (RKS/RKAS)</a:t>
            </a:r>
            <a:endParaRPr dirty="0"/>
          </a:p>
        </p:txBody>
      </p:sp>
      <p:sp>
        <p:nvSpPr>
          <p:cNvPr id="2146" name="Google Shape;2146;p217"/>
          <p:cNvSpPr txBox="1"/>
          <p:nvPr/>
        </p:nvSpPr>
        <p:spPr>
          <a:xfrm>
            <a:off x="8229167" y="820867"/>
            <a:ext cx="3606400" cy="666937"/>
          </a:xfrm>
          <a:prstGeom prst="rect">
            <a:avLst/>
          </a:prstGeom>
          <a:solidFill>
            <a:schemeClr val="accent4"/>
          </a:solidFill>
          <a:ln>
            <a:noFill/>
          </a:ln>
        </p:spPr>
        <p:txBody>
          <a:bodyPr spcFirstLastPara="1" wrap="square" lIns="91433" tIns="45700" rIns="91433" bIns="45700" anchor="t" anchorCtr="0">
            <a:spAutoFit/>
          </a:bodyPr>
          <a:lstStyle/>
          <a:p>
            <a:r>
              <a:rPr lang="en" sz="1867" b="1">
                <a:solidFill>
                  <a:srgbClr val="002060"/>
                </a:solidFill>
                <a:latin typeface="Calibri"/>
                <a:ea typeface="Calibri"/>
                <a:cs typeface="Calibri"/>
                <a:sym typeface="Calibri"/>
              </a:rPr>
              <a:t>3. Tuangkan komitmen dalam </a:t>
            </a:r>
            <a:endParaRPr sz="1467"/>
          </a:p>
          <a:p>
            <a:pPr marL="237061"/>
            <a:r>
              <a:rPr lang="en" sz="1867" b="1">
                <a:solidFill>
                  <a:srgbClr val="002060"/>
                </a:solidFill>
                <a:latin typeface="Calibri"/>
                <a:ea typeface="Calibri"/>
                <a:cs typeface="Calibri"/>
                <a:sym typeface="Calibri"/>
              </a:rPr>
              <a:t>Dokumen Perencanaan Sekolah</a:t>
            </a:r>
            <a:endParaRPr sz="1867" b="1">
              <a:solidFill>
                <a:srgbClr val="002060"/>
              </a:solidFill>
              <a:latin typeface="Calibri"/>
              <a:ea typeface="Calibri"/>
              <a:cs typeface="Calibri"/>
              <a:sym typeface="Calibri"/>
            </a:endParaRPr>
          </a:p>
        </p:txBody>
      </p:sp>
      <p:pic>
        <p:nvPicPr>
          <p:cNvPr id="2147" name="Google Shape;2147;p217"/>
          <p:cNvPicPr preferRelativeResize="0"/>
          <p:nvPr/>
        </p:nvPicPr>
        <p:blipFill>
          <a:blip r:embed="rId5">
            <a:alphaModFix/>
          </a:blip>
          <a:stretch>
            <a:fillRect/>
          </a:stretch>
        </p:blipFill>
        <p:spPr>
          <a:xfrm>
            <a:off x="507900" y="2925600"/>
            <a:ext cx="3324400" cy="2726237"/>
          </a:xfrm>
          <a:prstGeom prst="rect">
            <a:avLst/>
          </a:prstGeom>
          <a:noFill/>
          <a:ln>
            <a:noFill/>
          </a:ln>
        </p:spPr>
      </p:pic>
      <p:cxnSp>
        <p:nvCxnSpPr>
          <p:cNvPr id="2148" name="Google Shape;2148;p217"/>
          <p:cNvCxnSpPr/>
          <p:nvPr/>
        </p:nvCxnSpPr>
        <p:spPr>
          <a:xfrm>
            <a:off x="4054767" y="1496300"/>
            <a:ext cx="17600" cy="4742800"/>
          </a:xfrm>
          <a:prstGeom prst="straightConnector1">
            <a:avLst/>
          </a:prstGeom>
          <a:noFill/>
          <a:ln w="38100" cap="flat" cmpd="sng">
            <a:solidFill>
              <a:srgbClr val="002060"/>
            </a:solidFill>
            <a:prstDash val="solid"/>
            <a:miter lim="800000"/>
            <a:headEnd type="none" w="sm" len="sm"/>
            <a:tailEnd type="none" w="sm" len="sm"/>
          </a:ln>
        </p:spPr>
      </p:cxnSp>
      <p:cxnSp>
        <p:nvCxnSpPr>
          <p:cNvPr id="2149" name="Google Shape;2149;p217"/>
          <p:cNvCxnSpPr/>
          <p:nvPr/>
        </p:nvCxnSpPr>
        <p:spPr>
          <a:xfrm>
            <a:off x="8118767" y="1496300"/>
            <a:ext cx="17600" cy="4742800"/>
          </a:xfrm>
          <a:prstGeom prst="straightConnector1">
            <a:avLst/>
          </a:prstGeom>
          <a:noFill/>
          <a:ln w="38100" cap="flat" cmpd="sng">
            <a:solidFill>
              <a:srgbClr val="002060"/>
            </a:solidFill>
            <a:prstDash val="solid"/>
            <a:miter lim="800000"/>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53"/>
        <p:cNvGrpSpPr/>
        <p:nvPr/>
      </p:nvGrpSpPr>
      <p:grpSpPr>
        <a:xfrm>
          <a:off x="0" y="0"/>
          <a:ext cx="0" cy="0"/>
          <a:chOff x="0" y="0"/>
          <a:chExt cx="0" cy="0"/>
        </a:xfrm>
      </p:grpSpPr>
      <p:sp>
        <p:nvSpPr>
          <p:cNvPr id="2154" name="Google Shape;2154;p218"/>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12</a:t>
            </a:fld>
            <a:endParaRPr/>
          </a:p>
        </p:txBody>
      </p:sp>
      <p:sp>
        <p:nvSpPr>
          <p:cNvPr id="2155" name="Google Shape;2155;p218"/>
          <p:cNvSpPr txBox="1">
            <a:spLocks noGrp="1"/>
          </p:cNvSpPr>
          <p:nvPr>
            <p:ph type="title"/>
          </p:nvPr>
        </p:nvSpPr>
        <p:spPr>
          <a:xfrm>
            <a:off x="0" y="0"/>
            <a:ext cx="12192000" cy="678800"/>
          </a:xfrm>
          <a:prstGeom prst="rect">
            <a:avLst/>
          </a:prstGeom>
        </p:spPr>
        <p:txBody>
          <a:bodyPr spcFirstLastPara="1" vert="horz" wrap="square" lIns="91433" tIns="45700" rIns="91433" bIns="45700" rtlCol="0" anchor="t" anchorCtr="0">
            <a:noAutofit/>
          </a:bodyPr>
          <a:lstStyle/>
          <a:p>
            <a:r>
              <a:rPr lang="en"/>
              <a:t>Contoh penyusunan program kerja berdasarkan hasil analisis masalah dan akar masalah</a:t>
            </a:r>
            <a:endParaRPr/>
          </a:p>
        </p:txBody>
      </p:sp>
      <p:pic>
        <p:nvPicPr>
          <p:cNvPr id="2156" name="Google Shape;2156;p218" descr="Budget Book Clipart"/>
          <p:cNvPicPr preferRelativeResize="0"/>
          <p:nvPr/>
        </p:nvPicPr>
        <p:blipFill rotWithShape="1">
          <a:blip r:embed="rId3">
            <a:alphaModFix/>
          </a:blip>
          <a:srcRect/>
          <a:stretch/>
        </p:blipFill>
        <p:spPr>
          <a:xfrm>
            <a:off x="10009098" y="1454361"/>
            <a:ext cx="1719871" cy="1518380"/>
          </a:xfrm>
          <a:prstGeom prst="rect">
            <a:avLst/>
          </a:prstGeom>
          <a:noFill/>
          <a:ln>
            <a:noFill/>
          </a:ln>
        </p:spPr>
      </p:pic>
      <p:graphicFrame>
        <p:nvGraphicFramePr>
          <p:cNvPr id="2157" name="Google Shape;2157;p218"/>
          <p:cNvGraphicFramePr/>
          <p:nvPr/>
        </p:nvGraphicFramePr>
        <p:xfrm>
          <a:off x="3398836" y="1070448"/>
          <a:ext cx="5641400" cy="4379481"/>
        </p:xfrm>
        <a:graphic>
          <a:graphicData uri="http://schemas.openxmlformats.org/drawingml/2006/table">
            <a:tbl>
              <a:tblPr firstRow="1" bandRow="1">
                <a:noFill/>
              </a:tblPr>
              <a:tblGrid>
                <a:gridCol w="2783067">
                  <a:extLst>
                    <a:ext uri="{9D8B030D-6E8A-4147-A177-3AD203B41FA5}">
                      <a16:colId xmlns:a16="http://schemas.microsoft.com/office/drawing/2014/main" val="20000"/>
                    </a:ext>
                  </a:extLst>
                </a:gridCol>
                <a:gridCol w="2858333">
                  <a:extLst>
                    <a:ext uri="{9D8B030D-6E8A-4147-A177-3AD203B41FA5}">
                      <a16:colId xmlns:a16="http://schemas.microsoft.com/office/drawing/2014/main" val="20001"/>
                    </a:ext>
                  </a:extLst>
                </a:gridCol>
              </a:tblGrid>
              <a:tr h="822987">
                <a:tc>
                  <a:txBody>
                    <a:bodyPr/>
                    <a:lstStyle/>
                    <a:p>
                      <a:pPr marL="0" marR="0" lvl="0" indent="0" algn="ctr" rtl="0">
                        <a:spcBef>
                          <a:spcPts val="0"/>
                        </a:spcBef>
                        <a:spcAft>
                          <a:spcPts val="0"/>
                        </a:spcAft>
                        <a:buNone/>
                      </a:pPr>
                      <a:r>
                        <a:rPr lang="en" sz="2400" u="sng" strike="noStrike" cap="none">
                          <a:solidFill>
                            <a:schemeClr val="dk2"/>
                          </a:solidFill>
                          <a:latin typeface="Arial"/>
                          <a:ea typeface="Arial"/>
                          <a:cs typeface="Arial"/>
                          <a:sym typeface="Arial"/>
                        </a:rPr>
                        <a:t>Akar masalah</a:t>
                      </a:r>
                      <a:endParaRPr sz="2400" u="sng" strike="noStrike" cap="none">
                        <a:solidFill>
                          <a:schemeClr val="dk2"/>
                        </a:solidFill>
                        <a:latin typeface="Arial"/>
                        <a:ea typeface="Arial"/>
                        <a:cs typeface="Arial"/>
                        <a:sym typeface="Arial"/>
                      </a:endParaRPr>
                    </a:p>
                  </a:txBody>
                  <a:tcPr marL="91467" marR="432000" marT="45733" marB="45733" anchor="ctr">
                    <a:lnL w="2857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rgbClr val="002060"/>
                      </a:solidFill>
                      <a:prstDash val="solid"/>
                      <a:round/>
                      <a:headEnd type="none" w="sm" len="sm"/>
                      <a:tailEnd type="none" w="sm" len="sm"/>
                    </a:lnT>
                    <a:lnB w="57150" cap="flat" cmpd="sng">
                      <a:solidFill>
                        <a:schemeClr val="lt1"/>
                      </a:solidFill>
                      <a:prstDash val="solid"/>
                      <a:round/>
                      <a:headEnd type="none" w="sm" len="sm"/>
                      <a:tailEnd type="none" w="sm" len="sm"/>
                    </a:lnB>
                    <a:solidFill>
                      <a:srgbClr val="FFE1E1"/>
                    </a:solidFill>
                  </a:tcPr>
                </a:tc>
                <a:tc>
                  <a:txBody>
                    <a:bodyPr/>
                    <a:lstStyle/>
                    <a:p>
                      <a:pPr marL="0" marR="0" lvl="0" indent="0" algn="ctr" rtl="0">
                        <a:spcBef>
                          <a:spcPts val="0"/>
                        </a:spcBef>
                        <a:spcAft>
                          <a:spcPts val="0"/>
                        </a:spcAft>
                        <a:buNone/>
                      </a:pPr>
                      <a:r>
                        <a:rPr lang="en" sz="2000" i="0" u="sng" strike="noStrike" cap="none">
                          <a:solidFill>
                            <a:srgbClr val="002060"/>
                          </a:solidFill>
                          <a:latin typeface="Arial"/>
                          <a:ea typeface="Arial"/>
                          <a:cs typeface="Arial"/>
                          <a:sym typeface="Arial"/>
                        </a:rPr>
                        <a:t>R</a:t>
                      </a:r>
                      <a:r>
                        <a:rPr lang="en" sz="2400" i="0" u="sng" strike="noStrike" cap="none">
                          <a:solidFill>
                            <a:srgbClr val="002060"/>
                          </a:solidFill>
                          <a:latin typeface="Arial"/>
                          <a:ea typeface="Arial"/>
                          <a:cs typeface="Arial"/>
                          <a:sym typeface="Arial"/>
                        </a:rPr>
                        <a:t>ekomendasi Solusi</a:t>
                      </a:r>
                      <a:endParaRPr sz="1300">
                        <a:latin typeface="Arial"/>
                        <a:ea typeface="Arial"/>
                        <a:cs typeface="Arial"/>
                        <a:sym typeface="Arial"/>
                      </a:endParaRPr>
                    </a:p>
                  </a:txBody>
                  <a:tcPr marL="360000" marR="91467" marT="45733" marB="45733" anchor="ctr">
                    <a:lnL w="9525" cap="flat" cmpd="sng">
                      <a:solidFill>
                        <a:srgbClr val="000000">
                          <a:alpha val="0"/>
                        </a:srgbClr>
                      </a:solidFill>
                      <a:prstDash val="solid"/>
                      <a:round/>
                      <a:headEnd type="none" w="sm" len="sm"/>
                      <a:tailEnd type="none" w="sm" len="sm"/>
                    </a:lnL>
                    <a:lnR w="28575" cap="flat" cmpd="sng">
                      <a:solidFill>
                        <a:srgbClr val="002060"/>
                      </a:solidFill>
                      <a:prstDash val="solid"/>
                      <a:round/>
                      <a:headEnd type="none" w="sm" len="sm"/>
                      <a:tailEnd type="none" w="sm" len="sm"/>
                    </a:lnR>
                    <a:lnT w="28575" cap="flat" cmpd="sng">
                      <a:solidFill>
                        <a:srgbClr val="002060"/>
                      </a:solidFill>
                      <a:prstDash val="solid"/>
                      <a:round/>
                      <a:headEnd type="none" w="sm" len="sm"/>
                      <a:tailEnd type="none" w="sm" len="sm"/>
                    </a:lnT>
                    <a:lnB w="57150" cap="flat" cmpd="sng">
                      <a:solidFill>
                        <a:schemeClr val="lt1"/>
                      </a:solidFill>
                      <a:prstDash val="solid"/>
                      <a:round/>
                      <a:headEnd type="none" w="sm" len="sm"/>
                      <a:tailEnd type="none" w="sm" len="sm"/>
                    </a:lnB>
                    <a:solidFill>
                      <a:srgbClr val="E5EDFF"/>
                    </a:solidFill>
                  </a:tcPr>
                </a:tc>
                <a:extLst>
                  <a:ext uri="{0D108BD9-81ED-4DB2-BD59-A6C34878D82A}">
                    <a16:rowId xmlns:a16="http://schemas.microsoft.com/office/drawing/2014/main" val="10000"/>
                  </a:ext>
                </a:extLst>
              </a:tr>
              <a:tr h="489300">
                <a:tc>
                  <a:txBody>
                    <a:bodyPr/>
                    <a:lstStyle/>
                    <a:p>
                      <a:pPr marL="0" marR="0" lvl="0" indent="0" algn="r" rtl="0">
                        <a:lnSpc>
                          <a:spcPct val="100000"/>
                        </a:lnSpc>
                        <a:spcBef>
                          <a:spcPts val="0"/>
                        </a:spcBef>
                        <a:spcAft>
                          <a:spcPts val="0"/>
                        </a:spcAft>
                        <a:buClr>
                          <a:schemeClr val="accent3"/>
                        </a:buClr>
                        <a:buSzPts val="1200"/>
                        <a:buFont typeface="Calibri"/>
                        <a:buNone/>
                      </a:pPr>
                      <a:r>
                        <a:rPr lang="en" sz="1600" b="1" u="none" strike="noStrike" cap="none">
                          <a:solidFill>
                            <a:schemeClr val="dk2"/>
                          </a:solidFill>
                          <a:latin typeface="Arial"/>
                          <a:ea typeface="Arial"/>
                          <a:cs typeface="Arial"/>
                          <a:sym typeface="Arial"/>
                        </a:rPr>
                        <a:t>65% guru gagap TIK</a:t>
                      </a:r>
                      <a:endParaRPr sz="1500">
                        <a:solidFill>
                          <a:schemeClr val="dk2"/>
                        </a:solidFill>
                        <a:latin typeface="Arial"/>
                        <a:ea typeface="Arial"/>
                        <a:cs typeface="Arial"/>
                        <a:sym typeface="Arial"/>
                      </a:endParaRPr>
                    </a:p>
                  </a:txBody>
                  <a:tcPr marL="91467" marR="432000" marT="45733" marB="45733" anchor="ctr">
                    <a:lnL w="2857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 sz="1600" b="1" u="none" strike="noStrike" cap="none">
                          <a:solidFill>
                            <a:srgbClr val="002060"/>
                          </a:solidFill>
                          <a:latin typeface="Arial"/>
                          <a:ea typeface="Arial"/>
                          <a:cs typeface="Arial"/>
                          <a:sym typeface="Arial"/>
                        </a:rPr>
                        <a:t>Diklat TIK</a:t>
                      </a:r>
                      <a:endParaRPr sz="1500">
                        <a:latin typeface="Arial"/>
                        <a:ea typeface="Arial"/>
                        <a:cs typeface="Arial"/>
                        <a:sym typeface="Arial"/>
                      </a:endParaRPr>
                    </a:p>
                  </a:txBody>
                  <a:tcPr marL="360000" marR="91467" marT="45733" marB="45733" anchor="ctr">
                    <a:lnL w="9525" cap="flat" cmpd="sng">
                      <a:solidFill>
                        <a:srgbClr val="000000">
                          <a:alpha val="0"/>
                        </a:srgbClr>
                      </a:solidFill>
                      <a:prstDash val="solid"/>
                      <a:round/>
                      <a:headEnd type="none" w="sm" len="sm"/>
                      <a:tailEnd type="none" w="sm" len="sm"/>
                    </a:lnL>
                    <a:lnR w="28575" cap="flat" cmpd="sng">
                      <a:solidFill>
                        <a:srgbClr val="002060"/>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85900">
                <a:tc>
                  <a:txBody>
                    <a:bodyPr/>
                    <a:lstStyle/>
                    <a:p>
                      <a:pPr marL="0" marR="0" lvl="0" indent="0" algn="r" rtl="0">
                        <a:lnSpc>
                          <a:spcPct val="100000"/>
                        </a:lnSpc>
                        <a:spcBef>
                          <a:spcPts val="0"/>
                        </a:spcBef>
                        <a:spcAft>
                          <a:spcPts val="0"/>
                        </a:spcAft>
                        <a:buClr>
                          <a:schemeClr val="accent3"/>
                        </a:buClr>
                        <a:buSzPts val="1200"/>
                        <a:buFont typeface="Calibri"/>
                        <a:buNone/>
                      </a:pPr>
                      <a:r>
                        <a:rPr lang="en" sz="1600" b="1">
                          <a:solidFill>
                            <a:schemeClr val="dk2"/>
                          </a:solidFill>
                          <a:latin typeface="Arial"/>
                          <a:ea typeface="Arial"/>
                          <a:cs typeface="Arial"/>
                          <a:sym typeface="Arial"/>
                        </a:rPr>
                        <a:t>85% RPP tidak membiasakan siswa mengakses media TIK</a:t>
                      </a:r>
                      <a:endParaRPr sz="1500">
                        <a:solidFill>
                          <a:schemeClr val="dk2"/>
                        </a:solidFill>
                        <a:latin typeface="Arial"/>
                        <a:ea typeface="Arial"/>
                        <a:cs typeface="Arial"/>
                        <a:sym typeface="Arial"/>
                      </a:endParaRPr>
                    </a:p>
                  </a:txBody>
                  <a:tcPr marL="91467" marR="432000" marT="45733" marB="45733" anchor="ctr">
                    <a:lnL w="2857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2060"/>
                        </a:buClr>
                        <a:buSzPts val="1200"/>
                        <a:buFont typeface="Calibri"/>
                        <a:buNone/>
                      </a:pPr>
                      <a:r>
                        <a:rPr lang="en" sz="1600" b="1">
                          <a:solidFill>
                            <a:srgbClr val="002060"/>
                          </a:solidFill>
                          <a:latin typeface="Arial"/>
                          <a:ea typeface="Arial"/>
                          <a:cs typeface="Arial"/>
                          <a:sym typeface="Arial"/>
                        </a:rPr>
                        <a:t>Penyempurnaan RPP 🡪 modifikasi pembelajaran berbasis TIK</a:t>
                      </a:r>
                      <a:endParaRPr sz="1600" b="1">
                        <a:solidFill>
                          <a:srgbClr val="002060"/>
                        </a:solidFill>
                        <a:latin typeface="Arial"/>
                        <a:ea typeface="Arial"/>
                        <a:cs typeface="Arial"/>
                        <a:sym typeface="Arial"/>
                      </a:endParaRPr>
                    </a:p>
                  </a:txBody>
                  <a:tcPr marL="360000" marR="91467" marT="45733" marB="45733" anchor="ctr">
                    <a:lnL w="9525" cap="flat" cmpd="sng">
                      <a:solidFill>
                        <a:srgbClr val="000000">
                          <a:alpha val="0"/>
                        </a:srgbClr>
                      </a:solidFill>
                      <a:prstDash val="solid"/>
                      <a:round/>
                      <a:headEnd type="none" w="sm" len="sm"/>
                      <a:tailEnd type="none" w="sm" len="sm"/>
                    </a:lnL>
                    <a:lnR w="28575" cap="flat" cmpd="sng">
                      <a:solidFill>
                        <a:srgbClr val="002060"/>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79147">
                <a:tc>
                  <a:txBody>
                    <a:bodyPr/>
                    <a:lstStyle/>
                    <a:p>
                      <a:pPr marL="0" marR="0" lvl="0" indent="0" algn="r" rtl="0">
                        <a:spcBef>
                          <a:spcPts val="0"/>
                        </a:spcBef>
                        <a:spcAft>
                          <a:spcPts val="0"/>
                        </a:spcAft>
                        <a:buNone/>
                      </a:pPr>
                      <a:r>
                        <a:rPr lang="en" sz="1600" b="1">
                          <a:solidFill>
                            <a:schemeClr val="dk2"/>
                          </a:solidFill>
                          <a:latin typeface="Arial"/>
                          <a:ea typeface="Arial"/>
                          <a:cs typeface="Arial"/>
                          <a:sym typeface="Arial"/>
                        </a:rPr>
                        <a:t>Hanya memiliki 5 Komputer</a:t>
                      </a:r>
                      <a:endParaRPr sz="1600" b="1">
                        <a:solidFill>
                          <a:schemeClr val="dk2"/>
                        </a:solidFill>
                        <a:latin typeface="Arial"/>
                        <a:ea typeface="Arial"/>
                        <a:cs typeface="Arial"/>
                        <a:sym typeface="Arial"/>
                      </a:endParaRPr>
                    </a:p>
                  </a:txBody>
                  <a:tcPr marL="91467" marR="432000" marT="45733" marB="45733" anchor="ctr">
                    <a:lnL w="2857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 sz="1600" b="1">
                          <a:solidFill>
                            <a:srgbClr val="002060"/>
                          </a:solidFill>
                          <a:latin typeface="Arial"/>
                          <a:ea typeface="Arial"/>
                          <a:cs typeface="Arial"/>
                          <a:sym typeface="Arial"/>
                        </a:rPr>
                        <a:t>Penyediaan Komputer</a:t>
                      </a:r>
                      <a:endParaRPr sz="1600" b="1">
                        <a:solidFill>
                          <a:srgbClr val="002060"/>
                        </a:solidFill>
                        <a:latin typeface="Arial"/>
                        <a:ea typeface="Arial"/>
                        <a:cs typeface="Arial"/>
                        <a:sym typeface="Arial"/>
                      </a:endParaRPr>
                    </a:p>
                  </a:txBody>
                  <a:tcPr marL="360000" marR="91467" marT="45733" marB="45733" anchor="ctr">
                    <a:lnL w="9525" cap="flat" cmpd="sng">
                      <a:solidFill>
                        <a:srgbClr val="000000">
                          <a:alpha val="0"/>
                        </a:srgbClr>
                      </a:solidFill>
                      <a:prstDash val="solid"/>
                      <a:round/>
                      <a:headEnd type="none" w="sm" len="sm"/>
                      <a:tailEnd type="none" w="sm" len="sm"/>
                    </a:lnL>
                    <a:lnR w="28575" cap="flat" cmpd="sng">
                      <a:solidFill>
                        <a:srgbClr val="002060"/>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579147">
                <a:tc>
                  <a:txBody>
                    <a:bodyPr/>
                    <a:lstStyle/>
                    <a:p>
                      <a:pPr marL="0" marR="0" lvl="0" indent="0" algn="r" rtl="0">
                        <a:spcBef>
                          <a:spcPts val="0"/>
                        </a:spcBef>
                        <a:spcAft>
                          <a:spcPts val="0"/>
                        </a:spcAft>
                        <a:buNone/>
                      </a:pPr>
                      <a:r>
                        <a:rPr lang="en" sz="1600" b="1">
                          <a:solidFill>
                            <a:schemeClr val="dk2"/>
                          </a:solidFill>
                          <a:latin typeface="Arial"/>
                          <a:ea typeface="Arial"/>
                          <a:cs typeface="Arial"/>
                          <a:sym typeface="Arial"/>
                        </a:rPr>
                        <a:t>Tidak ada koneksi internet </a:t>
                      </a:r>
                      <a:endParaRPr sz="1500">
                        <a:solidFill>
                          <a:schemeClr val="dk2"/>
                        </a:solidFill>
                        <a:latin typeface="Arial"/>
                        <a:ea typeface="Arial"/>
                        <a:cs typeface="Arial"/>
                        <a:sym typeface="Arial"/>
                      </a:endParaRPr>
                    </a:p>
                  </a:txBody>
                  <a:tcPr marL="91467" marR="432000" marT="45733" marB="45733" anchor="ctr">
                    <a:lnL w="2857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 sz="1600" b="1">
                          <a:solidFill>
                            <a:srgbClr val="002060"/>
                          </a:solidFill>
                          <a:latin typeface="Arial"/>
                          <a:ea typeface="Arial"/>
                          <a:cs typeface="Arial"/>
                          <a:sym typeface="Arial"/>
                        </a:rPr>
                        <a:t>Langgaran akses Internet</a:t>
                      </a:r>
                      <a:endParaRPr sz="1500">
                        <a:latin typeface="Arial"/>
                        <a:ea typeface="Arial"/>
                        <a:cs typeface="Arial"/>
                        <a:sym typeface="Arial"/>
                      </a:endParaRPr>
                    </a:p>
                  </a:txBody>
                  <a:tcPr marL="360000" marR="91467" marT="45733" marB="45733" anchor="ctr">
                    <a:lnL w="9525" cap="flat" cmpd="sng">
                      <a:solidFill>
                        <a:srgbClr val="000000">
                          <a:alpha val="0"/>
                        </a:srgbClr>
                      </a:solidFill>
                      <a:prstDash val="solid"/>
                      <a:round/>
                      <a:headEnd type="none" w="sm" len="sm"/>
                      <a:tailEnd type="none" w="sm" len="sm"/>
                    </a:lnL>
                    <a:lnR w="28575" cap="flat" cmpd="sng">
                      <a:solidFill>
                        <a:srgbClr val="002060"/>
                      </a:solidFill>
                      <a:prstDash val="solid"/>
                      <a:round/>
                      <a:headEnd type="none" w="sm" len="sm"/>
                      <a:tailEnd type="none" w="sm" len="sm"/>
                    </a:lnR>
                    <a:lnT w="57150" cap="flat" cmpd="sng">
                      <a:solidFill>
                        <a:schemeClr val="lt1"/>
                      </a:solidFill>
                      <a:prstDash val="solid"/>
                      <a:round/>
                      <a:headEnd type="none" w="sm" len="sm"/>
                      <a:tailEnd type="none" w="sm" len="sm"/>
                    </a:lnT>
                    <a:lnB w="5715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823000">
                <a:tc>
                  <a:txBody>
                    <a:bodyPr/>
                    <a:lstStyle/>
                    <a:p>
                      <a:pPr marL="0" marR="0" lvl="0" indent="0" algn="r" rtl="0">
                        <a:lnSpc>
                          <a:spcPct val="100000"/>
                        </a:lnSpc>
                        <a:spcBef>
                          <a:spcPts val="0"/>
                        </a:spcBef>
                        <a:spcAft>
                          <a:spcPts val="0"/>
                        </a:spcAft>
                        <a:buClr>
                          <a:schemeClr val="accent3"/>
                        </a:buClr>
                        <a:buSzPts val="1200"/>
                        <a:buFont typeface="Calibri"/>
                        <a:buNone/>
                      </a:pPr>
                      <a:r>
                        <a:rPr lang="en" sz="1600" b="1">
                          <a:solidFill>
                            <a:schemeClr val="dk2"/>
                          </a:solidFill>
                          <a:latin typeface="Arial"/>
                          <a:ea typeface="Arial"/>
                          <a:cs typeface="Arial"/>
                          <a:sym typeface="Arial"/>
                        </a:rPr>
                        <a:t>Tidak pernah ada penguatan kapasitas TIK guru</a:t>
                      </a:r>
                      <a:endParaRPr sz="1500">
                        <a:solidFill>
                          <a:schemeClr val="dk2"/>
                        </a:solidFill>
                        <a:latin typeface="Arial"/>
                        <a:ea typeface="Arial"/>
                        <a:cs typeface="Arial"/>
                        <a:sym typeface="Arial"/>
                      </a:endParaRPr>
                    </a:p>
                  </a:txBody>
                  <a:tcPr marL="91467" marR="432000" marT="45733" marB="45733" anchor="ctr">
                    <a:lnL w="2857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57150" cap="flat" cmpd="sng">
                      <a:solidFill>
                        <a:schemeClr val="lt1"/>
                      </a:solidFill>
                      <a:prstDash val="solid"/>
                      <a:round/>
                      <a:headEnd type="none" w="sm" len="sm"/>
                      <a:tailEnd type="none" w="sm" len="sm"/>
                    </a:lnT>
                    <a:lnB w="28575" cap="flat" cmpd="sng">
                      <a:solidFill>
                        <a:srgbClr val="00206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2060"/>
                        </a:buClr>
                        <a:buSzPts val="1200"/>
                        <a:buFont typeface="Calibri"/>
                        <a:buNone/>
                      </a:pPr>
                      <a:r>
                        <a:rPr lang="en" sz="1600" b="1">
                          <a:solidFill>
                            <a:srgbClr val="002060"/>
                          </a:solidFill>
                          <a:latin typeface="Arial"/>
                          <a:ea typeface="Arial"/>
                          <a:cs typeface="Arial"/>
                          <a:sym typeface="Arial"/>
                        </a:rPr>
                        <a:t>Program TIK kepada guru</a:t>
                      </a:r>
                      <a:endParaRPr sz="1500">
                        <a:latin typeface="Arial"/>
                        <a:ea typeface="Arial"/>
                        <a:cs typeface="Arial"/>
                        <a:sym typeface="Arial"/>
                      </a:endParaRPr>
                    </a:p>
                  </a:txBody>
                  <a:tcPr marL="360000" marR="91467" marT="45733" marB="45733" anchor="ctr">
                    <a:lnL w="9525" cap="flat" cmpd="sng">
                      <a:solidFill>
                        <a:srgbClr val="000000">
                          <a:alpha val="0"/>
                        </a:srgbClr>
                      </a:solidFill>
                      <a:prstDash val="solid"/>
                      <a:round/>
                      <a:headEnd type="none" w="sm" len="sm"/>
                      <a:tailEnd type="none" w="sm" len="sm"/>
                    </a:lnL>
                    <a:lnR w="28575" cap="flat" cmpd="sng">
                      <a:solidFill>
                        <a:srgbClr val="002060"/>
                      </a:solidFill>
                      <a:prstDash val="solid"/>
                      <a:round/>
                      <a:headEnd type="none" w="sm" len="sm"/>
                      <a:tailEnd type="none" w="sm" len="sm"/>
                    </a:lnR>
                    <a:lnT w="57150" cap="flat" cmpd="sng">
                      <a:solidFill>
                        <a:schemeClr val="lt1"/>
                      </a:solidFill>
                      <a:prstDash val="solid"/>
                      <a:round/>
                      <a:headEnd type="none" w="sm" len="sm"/>
                      <a:tailEnd type="none" w="sm" len="sm"/>
                    </a:lnT>
                    <a:lnB w="28575" cap="flat" cmpd="sng">
                      <a:solidFill>
                        <a:srgbClr val="00206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158" name="Google Shape;2158;p218"/>
          <p:cNvSpPr txBox="1"/>
          <p:nvPr/>
        </p:nvSpPr>
        <p:spPr>
          <a:xfrm>
            <a:off x="9353537" y="3239832"/>
            <a:ext cx="2679200" cy="1938952"/>
          </a:xfrm>
          <a:prstGeom prst="rect">
            <a:avLst/>
          </a:prstGeom>
          <a:noFill/>
          <a:ln>
            <a:noFill/>
          </a:ln>
        </p:spPr>
        <p:txBody>
          <a:bodyPr spcFirstLastPara="1" wrap="square" lIns="91433" tIns="45700" rIns="91433" bIns="45700" anchor="t" anchorCtr="0">
            <a:spAutoFit/>
          </a:bodyPr>
          <a:lstStyle/>
          <a:p>
            <a:pPr algn="ctr"/>
            <a:r>
              <a:rPr lang="en" sz="2400" b="1" dirty="0">
                <a:solidFill>
                  <a:srgbClr val="002060"/>
                </a:solidFill>
              </a:rPr>
              <a:t>Solusi</a:t>
            </a:r>
            <a:r>
              <a:rPr lang="en" sz="2400" dirty="0">
                <a:solidFill>
                  <a:srgbClr val="002060"/>
                </a:solidFill>
              </a:rPr>
              <a:t> yang menjadi </a:t>
            </a:r>
            <a:r>
              <a:rPr lang="en" sz="2400" b="1" dirty="0">
                <a:solidFill>
                  <a:srgbClr val="002060"/>
                </a:solidFill>
              </a:rPr>
              <a:t>komitmen</a:t>
            </a:r>
            <a:r>
              <a:rPr lang="en" sz="2400" dirty="0">
                <a:solidFill>
                  <a:srgbClr val="002060"/>
                </a:solidFill>
              </a:rPr>
              <a:t> </a:t>
            </a:r>
            <a:r>
              <a:rPr lang="en" sz="2400" b="1" dirty="0">
                <a:solidFill>
                  <a:srgbClr val="002060"/>
                </a:solidFill>
              </a:rPr>
              <a:t>sekolah</a:t>
            </a:r>
            <a:r>
              <a:rPr lang="en" sz="2400" dirty="0">
                <a:solidFill>
                  <a:srgbClr val="002060"/>
                </a:solidFill>
              </a:rPr>
              <a:t> dicantumkan dalam dokumen perencanaan </a:t>
            </a:r>
            <a:endParaRPr sz="2400" dirty="0">
              <a:solidFill>
                <a:srgbClr val="002060"/>
              </a:solidFill>
            </a:endParaRPr>
          </a:p>
        </p:txBody>
      </p:sp>
      <p:grpSp>
        <p:nvGrpSpPr>
          <p:cNvPr id="2159" name="Google Shape;2159;p218"/>
          <p:cNvGrpSpPr/>
          <p:nvPr/>
        </p:nvGrpSpPr>
        <p:grpSpPr>
          <a:xfrm>
            <a:off x="5823089" y="1706631"/>
            <a:ext cx="544671" cy="261605"/>
            <a:chOff x="3296090" y="2504150"/>
            <a:chExt cx="1195501" cy="574200"/>
          </a:xfrm>
        </p:grpSpPr>
        <p:sp>
          <p:nvSpPr>
            <p:cNvPr id="2160" name="Google Shape;2160;p218"/>
            <p:cNvSpPr/>
            <p:nvPr/>
          </p:nvSpPr>
          <p:spPr>
            <a:xfrm rot="8100000">
              <a:off x="369082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61" name="Google Shape;2161;p218"/>
            <p:cNvSpPr/>
            <p:nvPr/>
          </p:nvSpPr>
          <p:spPr>
            <a:xfrm rot="8100000">
              <a:off x="338017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62" name="Google Shape;2162;p218"/>
            <p:cNvSpPr/>
            <p:nvPr/>
          </p:nvSpPr>
          <p:spPr>
            <a:xfrm rot="8100000">
              <a:off x="4001481"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63" name="Google Shape;2163;p218"/>
          <p:cNvGrpSpPr/>
          <p:nvPr/>
        </p:nvGrpSpPr>
        <p:grpSpPr>
          <a:xfrm>
            <a:off x="5823089" y="2517388"/>
            <a:ext cx="544671" cy="261605"/>
            <a:chOff x="3296090" y="2504150"/>
            <a:chExt cx="1195501" cy="574200"/>
          </a:xfrm>
        </p:grpSpPr>
        <p:sp>
          <p:nvSpPr>
            <p:cNvPr id="2164" name="Google Shape;2164;p218"/>
            <p:cNvSpPr/>
            <p:nvPr/>
          </p:nvSpPr>
          <p:spPr>
            <a:xfrm rot="8100000">
              <a:off x="369082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65" name="Google Shape;2165;p218"/>
            <p:cNvSpPr/>
            <p:nvPr/>
          </p:nvSpPr>
          <p:spPr>
            <a:xfrm rot="8100000">
              <a:off x="338017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66" name="Google Shape;2166;p218"/>
            <p:cNvSpPr/>
            <p:nvPr/>
          </p:nvSpPr>
          <p:spPr>
            <a:xfrm rot="8100000">
              <a:off x="4001481"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67" name="Google Shape;2167;p218"/>
          <p:cNvGrpSpPr/>
          <p:nvPr/>
        </p:nvGrpSpPr>
        <p:grpSpPr>
          <a:xfrm>
            <a:off x="5823089" y="3287364"/>
            <a:ext cx="544671" cy="261605"/>
            <a:chOff x="3296090" y="2504150"/>
            <a:chExt cx="1195501" cy="574200"/>
          </a:xfrm>
        </p:grpSpPr>
        <p:sp>
          <p:nvSpPr>
            <p:cNvPr id="2168" name="Google Shape;2168;p218"/>
            <p:cNvSpPr/>
            <p:nvPr/>
          </p:nvSpPr>
          <p:spPr>
            <a:xfrm rot="8100000">
              <a:off x="369082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69" name="Google Shape;2169;p218"/>
            <p:cNvSpPr/>
            <p:nvPr/>
          </p:nvSpPr>
          <p:spPr>
            <a:xfrm rot="8100000">
              <a:off x="338017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70" name="Google Shape;2170;p218"/>
            <p:cNvSpPr/>
            <p:nvPr/>
          </p:nvSpPr>
          <p:spPr>
            <a:xfrm rot="8100000">
              <a:off x="4001481"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71" name="Google Shape;2171;p218"/>
          <p:cNvGrpSpPr/>
          <p:nvPr/>
        </p:nvGrpSpPr>
        <p:grpSpPr>
          <a:xfrm>
            <a:off x="5823089" y="3906382"/>
            <a:ext cx="544671" cy="261605"/>
            <a:chOff x="3296090" y="2504150"/>
            <a:chExt cx="1195501" cy="574200"/>
          </a:xfrm>
        </p:grpSpPr>
        <p:sp>
          <p:nvSpPr>
            <p:cNvPr id="2172" name="Google Shape;2172;p218"/>
            <p:cNvSpPr/>
            <p:nvPr/>
          </p:nvSpPr>
          <p:spPr>
            <a:xfrm rot="8100000">
              <a:off x="369082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73" name="Google Shape;2173;p218"/>
            <p:cNvSpPr/>
            <p:nvPr/>
          </p:nvSpPr>
          <p:spPr>
            <a:xfrm rot="8100000">
              <a:off x="338017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74" name="Google Shape;2174;p218"/>
            <p:cNvSpPr/>
            <p:nvPr/>
          </p:nvSpPr>
          <p:spPr>
            <a:xfrm rot="8100000">
              <a:off x="4001481"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75" name="Google Shape;2175;p218"/>
          <p:cNvGrpSpPr/>
          <p:nvPr/>
        </p:nvGrpSpPr>
        <p:grpSpPr>
          <a:xfrm>
            <a:off x="5823089" y="4545838"/>
            <a:ext cx="544671" cy="261605"/>
            <a:chOff x="3296090" y="2504150"/>
            <a:chExt cx="1195501" cy="574200"/>
          </a:xfrm>
        </p:grpSpPr>
        <p:sp>
          <p:nvSpPr>
            <p:cNvPr id="2176" name="Google Shape;2176;p218"/>
            <p:cNvSpPr/>
            <p:nvPr/>
          </p:nvSpPr>
          <p:spPr>
            <a:xfrm rot="8100000">
              <a:off x="369082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77" name="Google Shape;2177;p218"/>
            <p:cNvSpPr/>
            <p:nvPr/>
          </p:nvSpPr>
          <p:spPr>
            <a:xfrm rot="8100000">
              <a:off x="338017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78" name="Google Shape;2178;p218"/>
            <p:cNvSpPr/>
            <p:nvPr/>
          </p:nvSpPr>
          <p:spPr>
            <a:xfrm rot="8100000">
              <a:off x="4001481"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79" name="Google Shape;2179;p218"/>
          <p:cNvGrpSpPr/>
          <p:nvPr/>
        </p:nvGrpSpPr>
        <p:grpSpPr>
          <a:xfrm>
            <a:off x="5823089" y="1232863"/>
            <a:ext cx="544671" cy="261605"/>
            <a:chOff x="3296090" y="2504150"/>
            <a:chExt cx="1195501" cy="574200"/>
          </a:xfrm>
        </p:grpSpPr>
        <p:sp>
          <p:nvSpPr>
            <p:cNvPr id="2180" name="Google Shape;2180;p218"/>
            <p:cNvSpPr/>
            <p:nvPr/>
          </p:nvSpPr>
          <p:spPr>
            <a:xfrm rot="8100000">
              <a:off x="369082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81" name="Google Shape;2181;p218"/>
            <p:cNvSpPr/>
            <p:nvPr/>
          </p:nvSpPr>
          <p:spPr>
            <a:xfrm rot="8100000">
              <a:off x="3380179"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82" name="Google Shape;2182;p218"/>
            <p:cNvSpPr/>
            <p:nvPr/>
          </p:nvSpPr>
          <p:spPr>
            <a:xfrm rot="8100000">
              <a:off x="4001481" y="2588240"/>
              <a:ext cx="406021" cy="406021"/>
            </a:xfrm>
            <a:prstGeom prst="halfFrame">
              <a:avLst>
                <a:gd name="adj1" fmla="val 33333"/>
                <a:gd name="adj2" fmla="val 33333"/>
              </a:avLst>
            </a:prstGeom>
            <a:solidFill>
              <a:schemeClr val="accent5"/>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83" name="Google Shape;2183;p218"/>
          <p:cNvGrpSpPr/>
          <p:nvPr/>
        </p:nvGrpSpPr>
        <p:grpSpPr>
          <a:xfrm>
            <a:off x="2683835" y="2950583"/>
            <a:ext cx="509123" cy="337800"/>
            <a:chOff x="2662157" y="1678832"/>
            <a:chExt cx="509123" cy="337800"/>
          </a:xfrm>
        </p:grpSpPr>
        <p:sp>
          <p:nvSpPr>
            <p:cNvPr id="2184" name="Google Shape;2184;p218"/>
            <p:cNvSpPr/>
            <p:nvPr/>
          </p:nvSpPr>
          <p:spPr>
            <a:xfrm rot="8100000">
              <a:off x="2886556" y="1724696"/>
              <a:ext cx="231648" cy="246073"/>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85" name="Google Shape;2185;p218"/>
            <p:cNvSpPr/>
            <p:nvPr/>
          </p:nvSpPr>
          <p:spPr>
            <a:xfrm rot="8100000">
              <a:off x="2785239" y="1760170"/>
              <a:ext cx="165039" cy="175221"/>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86" name="Google Shape;2186;p218"/>
            <p:cNvSpPr/>
            <p:nvPr/>
          </p:nvSpPr>
          <p:spPr>
            <a:xfrm rot="8100000">
              <a:off x="2684467" y="1796053"/>
              <a:ext cx="97581" cy="103520"/>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187" name="Google Shape;2187;p218"/>
          <p:cNvGrpSpPr/>
          <p:nvPr/>
        </p:nvGrpSpPr>
        <p:grpSpPr>
          <a:xfrm>
            <a:off x="9211336" y="2950583"/>
            <a:ext cx="509123" cy="337800"/>
            <a:chOff x="2662157" y="1678832"/>
            <a:chExt cx="509123" cy="337800"/>
          </a:xfrm>
        </p:grpSpPr>
        <p:sp>
          <p:nvSpPr>
            <p:cNvPr id="2188" name="Google Shape;2188;p218"/>
            <p:cNvSpPr/>
            <p:nvPr/>
          </p:nvSpPr>
          <p:spPr>
            <a:xfrm rot="8100000">
              <a:off x="2886556" y="1724696"/>
              <a:ext cx="231648" cy="246073"/>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89" name="Google Shape;2189;p218"/>
            <p:cNvSpPr/>
            <p:nvPr/>
          </p:nvSpPr>
          <p:spPr>
            <a:xfrm rot="8100000">
              <a:off x="2785239" y="1760170"/>
              <a:ext cx="165039" cy="175221"/>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190" name="Google Shape;2190;p218"/>
            <p:cNvSpPr/>
            <p:nvPr/>
          </p:nvSpPr>
          <p:spPr>
            <a:xfrm rot="8100000">
              <a:off x="2684467" y="1796053"/>
              <a:ext cx="97581" cy="103520"/>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sp>
        <p:nvSpPr>
          <p:cNvPr id="2191" name="Google Shape;2191;p218"/>
          <p:cNvSpPr/>
          <p:nvPr/>
        </p:nvSpPr>
        <p:spPr>
          <a:xfrm>
            <a:off x="165100" y="1045033"/>
            <a:ext cx="2518800" cy="4145600"/>
          </a:xfrm>
          <a:prstGeom prst="rect">
            <a:avLst/>
          </a:prstGeom>
          <a:solidFill>
            <a:srgbClr val="E1F3CE"/>
          </a:solidFill>
          <a:ln>
            <a:noFill/>
          </a:ln>
        </p:spPr>
        <p:txBody>
          <a:bodyPr spcFirstLastPara="1" wrap="square" lIns="91433" tIns="45700" rIns="91433" bIns="45700" anchor="t" anchorCtr="0">
            <a:noAutofit/>
          </a:bodyPr>
          <a:lstStyle/>
          <a:p>
            <a:pPr algn="ctr"/>
            <a:r>
              <a:rPr lang="en" sz="1867" b="1" u="sng">
                <a:solidFill>
                  <a:schemeClr val="dk1"/>
                </a:solidFill>
                <a:latin typeface="Calibri"/>
                <a:ea typeface="Calibri"/>
                <a:cs typeface="Calibri"/>
                <a:sym typeface="Calibri"/>
              </a:rPr>
              <a:t>ANALISIS</a:t>
            </a:r>
            <a:endParaRPr sz="1467"/>
          </a:p>
        </p:txBody>
      </p:sp>
      <p:sp>
        <p:nvSpPr>
          <p:cNvPr id="2192" name="Google Shape;2192;p218"/>
          <p:cNvSpPr/>
          <p:nvPr/>
        </p:nvSpPr>
        <p:spPr>
          <a:xfrm>
            <a:off x="199899" y="1454367"/>
            <a:ext cx="2404800" cy="369200"/>
          </a:xfrm>
          <a:prstGeom prst="rect">
            <a:avLst/>
          </a:prstGeom>
          <a:solidFill>
            <a:srgbClr val="365516"/>
          </a:solidFill>
          <a:ln>
            <a:noFill/>
          </a:ln>
        </p:spPr>
        <p:txBody>
          <a:bodyPr spcFirstLastPara="1" wrap="square" lIns="91433" tIns="45700" rIns="91433" bIns="45700" anchor="t" anchorCtr="0">
            <a:noAutofit/>
          </a:bodyPr>
          <a:lstStyle/>
          <a:p>
            <a:pPr algn="ctr"/>
            <a:r>
              <a:rPr lang="en" sz="1867" b="1">
                <a:solidFill>
                  <a:schemeClr val="lt1"/>
                </a:solidFill>
                <a:latin typeface="Calibri"/>
                <a:ea typeface="Calibri"/>
                <a:cs typeface="Calibri"/>
                <a:sym typeface="Calibri"/>
              </a:rPr>
              <a:t>Hal yang SUDAH baik</a:t>
            </a:r>
            <a:endParaRPr sz="1867">
              <a:solidFill>
                <a:schemeClr val="lt1"/>
              </a:solidFill>
              <a:latin typeface="Calibri"/>
              <a:ea typeface="Calibri"/>
              <a:cs typeface="Calibri"/>
              <a:sym typeface="Calibri"/>
            </a:endParaRPr>
          </a:p>
        </p:txBody>
      </p:sp>
      <p:sp>
        <p:nvSpPr>
          <p:cNvPr id="2193" name="Google Shape;2193;p218"/>
          <p:cNvSpPr/>
          <p:nvPr/>
        </p:nvSpPr>
        <p:spPr>
          <a:xfrm>
            <a:off x="199899" y="3169467"/>
            <a:ext cx="2404800" cy="369200"/>
          </a:xfrm>
          <a:prstGeom prst="rect">
            <a:avLst/>
          </a:prstGeom>
          <a:solidFill>
            <a:srgbClr val="C00000"/>
          </a:solidFill>
          <a:ln>
            <a:noFill/>
          </a:ln>
        </p:spPr>
        <p:txBody>
          <a:bodyPr spcFirstLastPara="1" wrap="square" lIns="91433" tIns="45700" rIns="91433" bIns="45700" anchor="t" anchorCtr="0">
            <a:noAutofit/>
          </a:bodyPr>
          <a:lstStyle/>
          <a:p>
            <a:pPr algn="ctr"/>
            <a:r>
              <a:rPr lang="en" sz="1867" b="1">
                <a:solidFill>
                  <a:schemeClr val="lt1"/>
                </a:solidFill>
                <a:latin typeface="Calibri"/>
                <a:ea typeface="Calibri"/>
                <a:cs typeface="Calibri"/>
                <a:sym typeface="Calibri"/>
              </a:rPr>
              <a:t>Hal yang BELUM baik</a:t>
            </a:r>
            <a:endParaRPr sz="1867">
              <a:solidFill>
                <a:schemeClr val="lt1"/>
              </a:solidFill>
              <a:latin typeface="Calibri"/>
              <a:ea typeface="Calibri"/>
              <a:cs typeface="Calibri"/>
              <a:sym typeface="Calibri"/>
            </a:endParaRPr>
          </a:p>
        </p:txBody>
      </p:sp>
      <p:sp>
        <p:nvSpPr>
          <p:cNvPr id="2194" name="Google Shape;2194;p218"/>
          <p:cNvSpPr txBox="1"/>
          <p:nvPr/>
        </p:nvSpPr>
        <p:spPr>
          <a:xfrm>
            <a:off x="346676" y="1911839"/>
            <a:ext cx="1986400" cy="954260"/>
          </a:xfrm>
          <a:prstGeom prst="rect">
            <a:avLst/>
          </a:prstGeom>
          <a:noFill/>
          <a:ln>
            <a:noFill/>
          </a:ln>
        </p:spPr>
        <p:txBody>
          <a:bodyPr spcFirstLastPara="1" wrap="square" lIns="91433" tIns="45700" rIns="91433" bIns="45700" anchor="t" anchorCtr="0">
            <a:spAutoFit/>
          </a:bodyPr>
          <a:lstStyle/>
          <a:p>
            <a:pPr marL="287859" indent="-287859">
              <a:buClr>
                <a:schemeClr val="dk1"/>
              </a:buClr>
              <a:buSzPts val="1400"/>
              <a:buFont typeface="Calibri"/>
              <a:buChar char="-"/>
            </a:pPr>
            <a:r>
              <a:rPr lang="en" sz="1867">
                <a:solidFill>
                  <a:schemeClr val="dk1"/>
                </a:solidFill>
                <a:latin typeface="Calibri"/>
                <a:ea typeface="Calibri"/>
                <a:cs typeface="Calibri"/>
                <a:sym typeface="Calibri"/>
              </a:rPr>
              <a:t>………………. </a:t>
            </a:r>
            <a:endParaRPr sz="1467"/>
          </a:p>
          <a:p>
            <a:pPr marL="287859" indent="-287859">
              <a:buClr>
                <a:schemeClr val="dk1"/>
              </a:buClr>
              <a:buSzPts val="1400"/>
              <a:buFont typeface="Calibri"/>
              <a:buChar char="-"/>
            </a:pPr>
            <a:r>
              <a:rPr lang="en" sz="1867">
                <a:solidFill>
                  <a:schemeClr val="dk1"/>
                </a:solidFill>
                <a:latin typeface="Calibri"/>
                <a:ea typeface="Calibri"/>
                <a:cs typeface="Calibri"/>
                <a:sym typeface="Calibri"/>
              </a:rPr>
              <a:t>……………….</a:t>
            </a:r>
            <a:endParaRPr sz="1467"/>
          </a:p>
          <a:p>
            <a:pPr marL="287859" indent="-287859">
              <a:buClr>
                <a:schemeClr val="dk1"/>
              </a:buClr>
              <a:buSzPts val="1400"/>
              <a:buFont typeface="Calibri"/>
              <a:buChar char="-"/>
            </a:pPr>
            <a:r>
              <a:rPr lang="en" sz="1867">
                <a:solidFill>
                  <a:schemeClr val="dk1"/>
                </a:solidFill>
                <a:latin typeface="Calibri"/>
                <a:ea typeface="Calibri"/>
                <a:cs typeface="Calibri"/>
                <a:sym typeface="Calibri"/>
              </a:rPr>
              <a:t>……………….</a:t>
            </a:r>
            <a:endParaRPr sz="1467"/>
          </a:p>
        </p:txBody>
      </p:sp>
      <p:sp>
        <p:nvSpPr>
          <p:cNvPr id="2195" name="Google Shape;2195;p218"/>
          <p:cNvSpPr txBox="1"/>
          <p:nvPr/>
        </p:nvSpPr>
        <p:spPr>
          <a:xfrm>
            <a:off x="346676" y="3538801"/>
            <a:ext cx="1986400" cy="1323399"/>
          </a:xfrm>
          <a:prstGeom prst="rect">
            <a:avLst/>
          </a:prstGeom>
          <a:noFill/>
          <a:ln>
            <a:noFill/>
          </a:ln>
        </p:spPr>
        <p:txBody>
          <a:bodyPr spcFirstLastPara="1" wrap="square" lIns="91433" tIns="45700" rIns="91433" bIns="45700" anchor="t" anchorCtr="0">
            <a:spAutoFit/>
          </a:bodyPr>
          <a:lstStyle/>
          <a:p>
            <a:pPr marL="287859" indent="-287859">
              <a:buClr>
                <a:schemeClr val="dk1"/>
              </a:buClr>
              <a:buSzPts val="1400"/>
              <a:buFont typeface="Calibri"/>
              <a:buChar char="-"/>
            </a:pPr>
            <a:r>
              <a:rPr lang="en" sz="1600" dirty="0">
                <a:solidFill>
                  <a:schemeClr val="dk1"/>
                </a:solidFill>
                <a:latin typeface="Calibri"/>
                <a:ea typeface="Calibri"/>
                <a:cs typeface="Calibri"/>
                <a:sym typeface="Calibri"/>
              </a:rPr>
              <a:t>Literasi digital guru dan siswa rendah</a:t>
            </a:r>
            <a:endParaRPr sz="1600" dirty="0"/>
          </a:p>
          <a:p>
            <a:pPr marL="287859" indent="-287859">
              <a:buClr>
                <a:schemeClr val="dk1"/>
              </a:buClr>
              <a:buSzPts val="1400"/>
              <a:buFont typeface="Calibri"/>
              <a:buChar char="-"/>
            </a:pPr>
            <a:r>
              <a:rPr lang="en" sz="1600" dirty="0">
                <a:solidFill>
                  <a:schemeClr val="dk1"/>
                </a:solidFill>
                <a:latin typeface="Calibri"/>
                <a:ea typeface="Calibri"/>
                <a:cs typeface="Calibri"/>
                <a:sym typeface="Calibri"/>
              </a:rPr>
              <a:t>……………….</a:t>
            </a:r>
            <a:endParaRPr sz="1600" dirty="0"/>
          </a:p>
          <a:p>
            <a:pPr marL="287859" indent="-287859">
              <a:buClr>
                <a:schemeClr val="dk1"/>
              </a:buClr>
              <a:buSzPts val="1400"/>
              <a:buFont typeface="Calibri"/>
              <a:buChar char="-"/>
            </a:pPr>
            <a:r>
              <a:rPr lang="en" sz="1600" dirty="0">
                <a:solidFill>
                  <a:schemeClr val="dk1"/>
                </a:solidFill>
                <a:latin typeface="Calibri"/>
                <a:ea typeface="Calibri"/>
                <a:cs typeface="Calibri"/>
                <a:sym typeface="Calibri"/>
              </a:rPr>
              <a:t>……………….</a:t>
            </a:r>
            <a:endParaRPr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9"/>
        <p:cNvGrpSpPr/>
        <p:nvPr/>
      </p:nvGrpSpPr>
      <p:grpSpPr>
        <a:xfrm>
          <a:off x="0" y="0"/>
          <a:ext cx="0" cy="0"/>
          <a:chOff x="0" y="0"/>
          <a:chExt cx="0" cy="0"/>
        </a:xfrm>
      </p:grpSpPr>
      <p:sp>
        <p:nvSpPr>
          <p:cNvPr id="2200" name="Google Shape;2200;p219"/>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13</a:t>
            </a:fld>
            <a:endParaRPr/>
          </a:p>
        </p:txBody>
      </p:sp>
      <p:sp>
        <p:nvSpPr>
          <p:cNvPr id="2201" name="Google Shape;2201;p219"/>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4. Pelaksanaan program sesuai dokumen perencanaan</a:t>
            </a:r>
            <a:endParaRPr/>
          </a:p>
        </p:txBody>
      </p:sp>
      <p:sp>
        <p:nvSpPr>
          <p:cNvPr id="2202" name="Google Shape;2202;p219"/>
          <p:cNvSpPr txBox="1"/>
          <p:nvPr/>
        </p:nvSpPr>
        <p:spPr>
          <a:xfrm>
            <a:off x="4024473" y="1777554"/>
            <a:ext cx="3937600" cy="1538842"/>
          </a:xfrm>
          <a:prstGeom prst="rect">
            <a:avLst/>
          </a:prstGeom>
          <a:noFill/>
          <a:ln>
            <a:noFill/>
          </a:ln>
        </p:spPr>
        <p:txBody>
          <a:bodyPr spcFirstLastPara="1" wrap="square" lIns="91433" tIns="45700" rIns="91433" bIns="45700" anchor="t" anchorCtr="0">
            <a:spAutoFit/>
          </a:bodyPr>
          <a:lstStyle/>
          <a:p>
            <a:r>
              <a:rPr lang="en" dirty="0">
                <a:solidFill>
                  <a:srgbClr val="002060"/>
                </a:solidFill>
                <a:latin typeface="Calibri"/>
                <a:ea typeface="Calibri"/>
                <a:cs typeface="Calibri"/>
                <a:sym typeface="Calibri"/>
              </a:rPr>
              <a:t>Sekolah menggunakan berbagai </a:t>
            </a:r>
            <a:r>
              <a:rPr lang="en" b="1" dirty="0">
                <a:solidFill>
                  <a:srgbClr val="002060"/>
                </a:solidFill>
                <a:latin typeface="Calibri"/>
                <a:ea typeface="Calibri"/>
                <a:cs typeface="Calibri"/>
                <a:sym typeface="Calibri"/>
              </a:rPr>
              <a:t>pendekatan</a:t>
            </a:r>
            <a:r>
              <a:rPr lang="en" dirty="0">
                <a:solidFill>
                  <a:srgbClr val="002060"/>
                </a:solidFill>
                <a:latin typeface="Calibri"/>
                <a:ea typeface="Calibri"/>
                <a:cs typeface="Calibri"/>
                <a:sym typeface="Calibri"/>
              </a:rPr>
              <a:t> dalam melaksanakan </a:t>
            </a:r>
            <a:r>
              <a:rPr lang="en" b="1" dirty="0">
                <a:solidFill>
                  <a:srgbClr val="002060"/>
                </a:solidFill>
                <a:latin typeface="Calibri"/>
                <a:ea typeface="Calibri"/>
                <a:cs typeface="Calibri"/>
                <a:sym typeface="Calibri"/>
              </a:rPr>
              <a:t>program peningkatan mutu </a:t>
            </a:r>
            <a:r>
              <a:rPr lang="en" dirty="0">
                <a:solidFill>
                  <a:srgbClr val="002060"/>
                </a:solidFill>
                <a:latin typeface="Calibri"/>
                <a:ea typeface="Calibri"/>
                <a:cs typeface="Calibri"/>
                <a:sym typeface="Calibri"/>
              </a:rPr>
              <a:t>di sekolah </a:t>
            </a:r>
            <a:r>
              <a:rPr lang="en" sz="2000" dirty="0">
                <a:solidFill>
                  <a:srgbClr val="002060"/>
                </a:solidFill>
                <a:latin typeface="Calibri"/>
                <a:ea typeface="Calibri"/>
                <a:cs typeface="Calibri"/>
                <a:sym typeface="Calibri"/>
              </a:rPr>
              <a:t>seperti </a:t>
            </a:r>
            <a:r>
              <a:rPr lang="en" b="1" dirty="0">
                <a:solidFill>
                  <a:srgbClr val="002060"/>
                </a:solidFill>
                <a:latin typeface="Calibri"/>
                <a:ea typeface="Calibri"/>
                <a:cs typeface="Calibri"/>
                <a:sym typeface="Calibri"/>
              </a:rPr>
              <a:t>pelatihan</a:t>
            </a:r>
            <a:r>
              <a:rPr lang="en" dirty="0">
                <a:solidFill>
                  <a:srgbClr val="002060"/>
                </a:solidFill>
                <a:latin typeface="Calibri"/>
                <a:ea typeface="Calibri"/>
                <a:cs typeface="Calibri"/>
                <a:sym typeface="Calibri"/>
              </a:rPr>
              <a:t>, </a:t>
            </a:r>
            <a:r>
              <a:rPr lang="en" b="1" dirty="0">
                <a:solidFill>
                  <a:srgbClr val="002060"/>
                </a:solidFill>
                <a:latin typeface="Calibri"/>
                <a:ea typeface="Calibri"/>
                <a:cs typeface="Calibri"/>
                <a:sym typeface="Calibri"/>
              </a:rPr>
              <a:t>konsultasi</a:t>
            </a:r>
            <a:r>
              <a:rPr lang="en" dirty="0">
                <a:solidFill>
                  <a:srgbClr val="002060"/>
                </a:solidFill>
                <a:latin typeface="Calibri"/>
                <a:ea typeface="Calibri"/>
                <a:cs typeface="Calibri"/>
                <a:sym typeface="Calibri"/>
              </a:rPr>
              <a:t>, </a:t>
            </a:r>
            <a:r>
              <a:rPr lang="en" b="1" dirty="0">
                <a:solidFill>
                  <a:srgbClr val="002060"/>
                </a:solidFill>
                <a:latin typeface="Calibri"/>
                <a:ea typeface="Calibri"/>
                <a:cs typeface="Calibri"/>
                <a:sym typeface="Calibri"/>
              </a:rPr>
              <a:t>asistensi</a:t>
            </a:r>
            <a:r>
              <a:rPr lang="en" dirty="0">
                <a:solidFill>
                  <a:srgbClr val="002060"/>
                </a:solidFill>
                <a:latin typeface="Calibri"/>
                <a:ea typeface="Calibri"/>
                <a:cs typeface="Calibri"/>
                <a:sym typeface="Calibri"/>
              </a:rPr>
              <a:t>, </a:t>
            </a:r>
            <a:r>
              <a:rPr lang="en" b="1" dirty="0">
                <a:solidFill>
                  <a:srgbClr val="002060"/>
                </a:solidFill>
                <a:latin typeface="Calibri"/>
                <a:ea typeface="Calibri"/>
                <a:cs typeface="Calibri"/>
                <a:sym typeface="Calibri"/>
              </a:rPr>
              <a:t>penelitian</a:t>
            </a:r>
            <a:r>
              <a:rPr lang="en" sz="2000" dirty="0">
                <a:solidFill>
                  <a:srgbClr val="002060"/>
                </a:solidFill>
                <a:latin typeface="Calibri"/>
                <a:ea typeface="Calibri"/>
                <a:cs typeface="Calibri"/>
                <a:sym typeface="Calibri"/>
              </a:rPr>
              <a:t>, dll.</a:t>
            </a:r>
            <a:endParaRPr sz="1400" dirty="0"/>
          </a:p>
        </p:txBody>
      </p:sp>
      <p:sp>
        <p:nvSpPr>
          <p:cNvPr id="2203" name="Google Shape;2203;p219"/>
          <p:cNvSpPr txBox="1"/>
          <p:nvPr/>
        </p:nvSpPr>
        <p:spPr>
          <a:xfrm>
            <a:off x="4043099" y="696627"/>
            <a:ext cx="3900400" cy="707846"/>
          </a:xfrm>
          <a:prstGeom prst="rect">
            <a:avLst/>
          </a:prstGeom>
          <a:solidFill>
            <a:schemeClr val="accent4"/>
          </a:solidFill>
          <a:ln>
            <a:noFill/>
          </a:ln>
        </p:spPr>
        <p:txBody>
          <a:bodyPr spcFirstLastPara="1" wrap="square" lIns="91433" tIns="45700" rIns="91433" bIns="45700" anchor="t" anchorCtr="0">
            <a:spAutoFit/>
          </a:bodyPr>
          <a:lstStyle/>
          <a:p>
            <a:r>
              <a:rPr lang="en" sz="2000" b="1">
                <a:solidFill>
                  <a:srgbClr val="002060"/>
                </a:solidFill>
                <a:latin typeface="Calibri"/>
                <a:ea typeface="Calibri"/>
                <a:cs typeface="Calibri"/>
                <a:sym typeface="Calibri"/>
              </a:rPr>
              <a:t>2. Gunakan berbagai pendekatan peningkatan mutu pendidikan </a:t>
            </a:r>
            <a:endParaRPr sz="2000" b="1">
              <a:solidFill>
                <a:srgbClr val="002060"/>
              </a:solidFill>
              <a:latin typeface="Calibri"/>
              <a:ea typeface="Calibri"/>
              <a:cs typeface="Calibri"/>
              <a:sym typeface="Calibri"/>
            </a:endParaRPr>
          </a:p>
        </p:txBody>
      </p:sp>
      <p:sp>
        <p:nvSpPr>
          <p:cNvPr id="2204" name="Google Shape;2204;p219"/>
          <p:cNvSpPr txBox="1"/>
          <p:nvPr/>
        </p:nvSpPr>
        <p:spPr>
          <a:xfrm>
            <a:off x="309143" y="1777581"/>
            <a:ext cx="3404800" cy="974714"/>
          </a:xfrm>
          <a:prstGeom prst="rect">
            <a:avLst/>
          </a:prstGeom>
          <a:noFill/>
          <a:ln>
            <a:noFill/>
          </a:ln>
        </p:spPr>
        <p:txBody>
          <a:bodyPr spcFirstLastPara="1" wrap="square" lIns="91433" tIns="45700" rIns="91433" bIns="45700" anchor="t" anchorCtr="0">
            <a:spAutoFit/>
          </a:bodyPr>
          <a:lstStyle/>
          <a:p>
            <a:r>
              <a:rPr lang="en" dirty="0">
                <a:solidFill>
                  <a:srgbClr val="002060"/>
                </a:solidFill>
                <a:latin typeface="Calibri"/>
                <a:ea typeface="Calibri"/>
                <a:cs typeface="Calibri"/>
                <a:sym typeface="Calibri"/>
              </a:rPr>
              <a:t>Sekolah menentukan </a:t>
            </a:r>
            <a:r>
              <a:rPr lang="en" sz="2000" b="1" dirty="0">
                <a:solidFill>
                  <a:srgbClr val="002060"/>
                </a:solidFill>
                <a:latin typeface="Calibri"/>
                <a:ea typeface="Calibri"/>
                <a:cs typeface="Calibri"/>
                <a:sym typeface="Calibri"/>
              </a:rPr>
              <a:t>lini masa</a:t>
            </a:r>
            <a:r>
              <a:rPr lang="en" b="1" dirty="0">
                <a:solidFill>
                  <a:srgbClr val="002060"/>
                </a:solidFill>
                <a:latin typeface="Calibri"/>
                <a:ea typeface="Calibri"/>
                <a:cs typeface="Calibri"/>
                <a:sym typeface="Calibri"/>
              </a:rPr>
              <a:t> </a:t>
            </a:r>
            <a:r>
              <a:rPr lang="en" dirty="0">
                <a:solidFill>
                  <a:srgbClr val="002060"/>
                </a:solidFill>
                <a:latin typeface="Calibri"/>
                <a:ea typeface="Calibri"/>
                <a:cs typeface="Calibri"/>
                <a:sym typeface="Calibri"/>
              </a:rPr>
              <a:t>pelaksanaan </a:t>
            </a:r>
            <a:r>
              <a:rPr lang="en" b="1" dirty="0">
                <a:solidFill>
                  <a:srgbClr val="002060"/>
                </a:solidFill>
                <a:latin typeface="Calibri"/>
                <a:ea typeface="Calibri"/>
                <a:cs typeface="Calibri"/>
                <a:sym typeface="Calibri"/>
              </a:rPr>
              <a:t>program peningkatan mutu </a:t>
            </a:r>
            <a:endParaRPr sz="1400" dirty="0"/>
          </a:p>
        </p:txBody>
      </p:sp>
      <p:sp>
        <p:nvSpPr>
          <p:cNvPr id="2205" name="Google Shape;2205;p219"/>
          <p:cNvSpPr txBox="1"/>
          <p:nvPr/>
        </p:nvSpPr>
        <p:spPr>
          <a:xfrm>
            <a:off x="283724" y="696627"/>
            <a:ext cx="3404800" cy="707846"/>
          </a:xfrm>
          <a:prstGeom prst="rect">
            <a:avLst/>
          </a:prstGeom>
          <a:solidFill>
            <a:schemeClr val="accent4"/>
          </a:solidFill>
          <a:ln>
            <a:noFill/>
          </a:ln>
        </p:spPr>
        <p:txBody>
          <a:bodyPr spcFirstLastPara="1" wrap="square" lIns="91433" tIns="45700" rIns="91433" bIns="45700" anchor="t" anchorCtr="0">
            <a:spAutoFit/>
          </a:bodyPr>
          <a:lstStyle/>
          <a:p>
            <a:r>
              <a:rPr lang="en" sz="2000" b="1">
                <a:solidFill>
                  <a:srgbClr val="002060"/>
                </a:solidFill>
                <a:latin typeface="Calibri"/>
                <a:ea typeface="Calibri"/>
                <a:cs typeface="Calibri"/>
                <a:sym typeface="Calibri"/>
              </a:rPr>
              <a:t>1. Jadwalkan pelaksanaan program</a:t>
            </a:r>
            <a:endParaRPr sz="1467"/>
          </a:p>
        </p:txBody>
      </p:sp>
      <p:pic>
        <p:nvPicPr>
          <p:cNvPr id="2206" name="Google Shape;2206;p219" descr="Gantt Chart Stock Illustrations – 310 Gantt Chart Stock Illustrations,  Vectors &amp; Clipart - Dreamstime"/>
          <p:cNvPicPr preferRelativeResize="0"/>
          <p:nvPr/>
        </p:nvPicPr>
        <p:blipFill rotWithShape="1">
          <a:blip r:embed="rId3">
            <a:alphaModFix/>
          </a:blip>
          <a:srcRect l="12750" t="8514" r="12331" b="7929"/>
          <a:stretch/>
        </p:blipFill>
        <p:spPr>
          <a:xfrm>
            <a:off x="628649" y="3472485"/>
            <a:ext cx="2505075" cy="2793865"/>
          </a:xfrm>
          <a:prstGeom prst="rect">
            <a:avLst/>
          </a:prstGeom>
          <a:noFill/>
          <a:ln>
            <a:noFill/>
          </a:ln>
        </p:spPr>
      </p:pic>
      <p:grpSp>
        <p:nvGrpSpPr>
          <p:cNvPr id="2207" name="Google Shape;2207;p219"/>
          <p:cNvGrpSpPr/>
          <p:nvPr/>
        </p:nvGrpSpPr>
        <p:grpSpPr>
          <a:xfrm>
            <a:off x="4073061" y="3946077"/>
            <a:ext cx="3676803" cy="2293017"/>
            <a:chOff x="3611667" y="1934169"/>
            <a:chExt cx="4363295" cy="2721144"/>
          </a:xfrm>
        </p:grpSpPr>
        <p:pic>
          <p:nvPicPr>
            <p:cNvPr id="2208" name="Google Shape;2208;p219" descr="Course Clipart Training Workshop - Training Royalty Free, Cliparts &amp;  Cartoons - Jing.fm"/>
            <p:cNvPicPr preferRelativeResize="0"/>
            <p:nvPr/>
          </p:nvPicPr>
          <p:blipFill rotWithShape="1">
            <a:blip r:embed="rId4">
              <a:alphaModFix/>
            </a:blip>
            <a:srcRect/>
            <a:stretch/>
          </p:blipFill>
          <p:spPr>
            <a:xfrm>
              <a:off x="5831365" y="3327261"/>
              <a:ext cx="1957547" cy="1274518"/>
            </a:xfrm>
            <a:prstGeom prst="rect">
              <a:avLst/>
            </a:prstGeom>
            <a:noFill/>
            <a:ln>
              <a:noFill/>
            </a:ln>
          </p:spPr>
        </p:pic>
        <p:pic>
          <p:nvPicPr>
            <p:cNvPr id="2209" name="Google Shape;2209;p219" descr="Consultant Clipart Clip Art - Consultation Png , Free Transparent Clipart -  ClipartKey"/>
            <p:cNvPicPr preferRelativeResize="0"/>
            <p:nvPr/>
          </p:nvPicPr>
          <p:blipFill rotWithShape="1">
            <a:blip r:embed="rId5">
              <a:alphaModFix/>
            </a:blip>
            <a:srcRect/>
            <a:stretch/>
          </p:blipFill>
          <p:spPr>
            <a:xfrm>
              <a:off x="4190408" y="2076688"/>
              <a:ext cx="1427491" cy="1124546"/>
            </a:xfrm>
            <a:prstGeom prst="rect">
              <a:avLst/>
            </a:prstGeom>
            <a:noFill/>
            <a:ln>
              <a:noFill/>
            </a:ln>
          </p:spPr>
        </p:pic>
        <p:pic>
          <p:nvPicPr>
            <p:cNvPr id="2210" name="Google Shape;2210;p219" descr="Coach Clipart Business Objective - Coaching Png , Transparent Cartoon, Free  Cliparts &amp; Silhouettes - NetClipart"/>
            <p:cNvPicPr preferRelativeResize="0"/>
            <p:nvPr/>
          </p:nvPicPr>
          <p:blipFill rotWithShape="1">
            <a:blip r:embed="rId6">
              <a:alphaModFix/>
            </a:blip>
            <a:srcRect/>
            <a:stretch/>
          </p:blipFill>
          <p:spPr>
            <a:xfrm>
              <a:off x="5805998" y="1934169"/>
              <a:ext cx="2168964" cy="1367390"/>
            </a:xfrm>
            <a:prstGeom prst="rect">
              <a:avLst/>
            </a:prstGeom>
            <a:noFill/>
            <a:ln>
              <a:noFill/>
            </a:ln>
          </p:spPr>
        </p:pic>
        <p:pic>
          <p:nvPicPr>
            <p:cNvPr id="2211" name="Google Shape;2211;p219" descr="Mrt - Market Research Clipart Png, Transparent Png , Transparent Png Image  - PNGitem"/>
            <p:cNvPicPr preferRelativeResize="0"/>
            <p:nvPr/>
          </p:nvPicPr>
          <p:blipFill rotWithShape="1">
            <a:blip r:embed="rId7">
              <a:alphaModFix/>
            </a:blip>
            <a:srcRect/>
            <a:stretch/>
          </p:blipFill>
          <p:spPr>
            <a:xfrm>
              <a:off x="3611667" y="3217196"/>
              <a:ext cx="2168964" cy="1438117"/>
            </a:xfrm>
            <a:prstGeom prst="rect">
              <a:avLst/>
            </a:prstGeom>
            <a:noFill/>
            <a:ln>
              <a:noFill/>
            </a:ln>
          </p:spPr>
        </p:pic>
        <p:sp>
          <p:nvSpPr>
            <p:cNvPr id="2212" name="Google Shape;2212;p219"/>
            <p:cNvSpPr/>
            <p:nvPr/>
          </p:nvSpPr>
          <p:spPr>
            <a:xfrm>
              <a:off x="3667466" y="1990881"/>
              <a:ext cx="4277100" cy="2600400"/>
            </a:xfrm>
            <a:prstGeom prst="rect">
              <a:avLst/>
            </a:prstGeom>
            <a:noFill/>
            <a:ln w="28575" cap="flat" cmpd="sng">
              <a:solidFill>
                <a:srgbClr val="FC573E"/>
              </a:solidFill>
              <a:prstDash val="solid"/>
              <a:miter lim="8000"/>
              <a:headEnd type="none" w="sm" len="sm"/>
              <a:tailEnd type="none" w="sm" len="sm"/>
            </a:ln>
          </p:spPr>
          <p:txBody>
            <a:bodyPr spcFirstLastPara="1" wrap="square" lIns="91433" tIns="45700" rIns="91433" bIns="45700" anchor="ctr" anchorCtr="0">
              <a:noAutofit/>
            </a:bodyPr>
            <a:lstStyle/>
            <a:p>
              <a:endParaRPr sz="1867">
                <a:solidFill>
                  <a:srgbClr val="002060"/>
                </a:solidFill>
                <a:latin typeface="Calibri"/>
                <a:ea typeface="Calibri"/>
                <a:cs typeface="Calibri"/>
                <a:sym typeface="Calibri"/>
              </a:endParaRPr>
            </a:p>
          </p:txBody>
        </p:sp>
        <p:cxnSp>
          <p:nvCxnSpPr>
            <p:cNvPr id="2213" name="Google Shape;2213;p219"/>
            <p:cNvCxnSpPr>
              <a:stCxn id="2212" idx="0"/>
              <a:endCxn id="2212" idx="2"/>
            </p:cNvCxnSpPr>
            <p:nvPr/>
          </p:nvCxnSpPr>
          <p:spPr>
            <a:xfrm>
              <a:off x="5806016" y="1990881"/>
              <a:ext cx="0" cy="2600400"/>
            </a:xfrm>
            <a:prstGeom prst="straightConnector1">
              <a:avLst/>
            </a:prstGeom>
            <a:noFill/>
            <a:ln w="9525" cap="flat" cmpd="sng">
              <a:solidFill>
                <a:srgbClr val="FC573E"/>
              </a:solidFill>
              <a:prstDash val="solid"/>
              <a:miter lim="800000"/>
              <a:headEnd type="none" w="sm" len="sm"/>
              <a:tailEnd type="none" w="sm" len="sm"/>
            </a:ln>
          </p:spPr>
        </p:cxnSp>
        <p:cxnSp>
          <p:nvCxnSpPr>
            <p:cNvPr id="2214" name="Google Shape;2214;p219"/>
            <p:cNvCxnSpPr>
              <a:stCxn id="2212" idx="1"/>
              <a:endCxn id="2212" idx="3"/>
            </p:cNvCxnSpPr>
            <p:nvPr/>
          </p:nvCxnSpPr>
          <p:spPr>
            <a:xfrm>
              <a:off x="3667466" y="3291081"/>
              <a:ext cx="4277100" cy="0"/>
            </a:xfrm>
            <a:prstGeom prst="straightConnector1">
              <a:avLst/>
            </a:prstGeom>
            <a:noFill/>
            <a:ln w="9525" cap="flat" cmpd="sng">
              <a:solidFill>
                <a:srgbClr val="FC573E"/>
              </a:solidFill>
              <a:prstDash val="solid"/>
              <a:miter lim="800000"/>
              <a:headEnd type="none" w="sm" len="sm"/>
              <a:tailEnd type="none" w="sm" len="sm"/>
            </a:ln>
          </p:spPr>
        </p:cxnSp>
      </p:grpSp>
      <p:sp>
        <p:nvSpPr>
          <p:cNvPr id="2215" name="Google Shape;2215;p219"/>
          <p:cNvSpPr txBox="1"/>
          <p:nvPr/>
        </p:nvSpPr>
        <p:spPr>
          <a:xfrm>
            <a:off x="8307629" y="1847818"/>
            <a:ext cx="3714400" cy="1241582"/>
          </a:xfrm>
          <a:prstGeom prst="rect">
            <a:avLst/>
          </a:prstGeom>
          <a:noFill/>
          <a:ln>
            <a:noFill/>
          </a:ln>
        </p:spPr>
        <p:txBody>
          <a:bodyPr spcFirstLastPara="1" wrap="square" lIns="91433" tIns="45700" rIns="91433" bIns="45700" anchor="t" anchorCtr="0">
            <a:spAutoFit/>
          </a:bodyPr>
          <a:lstStyle/>
          <a:p>
            <a:r>
              <a:rPr lang="en" dirty="0">
                <a:solidFill>
                  <a:srgbClr val="002060"/>
                </a:solidFill>
                <a:latin typeface="Calibri"/>
                <a:ea typeface="Calibri"/>
                <a:cs typeface="Calibri"/>
                <a:sym typeface="Calibri"/>
              </a:rPr>
              <a:t>Sekolah melibatkan berbagai </a:t>
            </a:r>
            <a:r>
              <a:rPr lang="en" b="1" dirty="0">
                <a:solidFill>
                  <a:srgbClr val="002060"/>
                </a:solidFill>
                <a:latin typeface="Calibri"/>
                <a:ea typeface="Calibri"/>
                <a:cs typeface="Calibri"/>
                <a:sym typeface="Calibri"/>
              </a:rPr>
              <a:t>pemangku kepentingan </a:t>
            </a:r>
            <a:r>
              <a:rPr lang="en" dirty="0">
                <a:solidFill>
                  <a:srgbClr val="002060"/>
                </a:solidFill>
                <a:latin typeface="Calibri"/>
                <a:ea typeface="Calibri"/>
                <a:cs typeface="Calibri"/>
                <a:sym typeface="Calibri"/>
              </a:rPr>
              <a:t>dalam melaksanakan upaya peningkatan mutu di sekolah</a:t>
            </a:r>
            <a:endParaRPr dirty="0">
              <a:solidFill>
                <a:srgbClr val="002060"/>
              </a:solidFill>
              <a:latin typeface="Calibri"/>
              <a:ea typeface="Calibri"/>
              <a:cs typeface="Calibri"/>
              <a:sym typeface="Calibri"/>
            </a:endParaRPr>
          </a:p>
        </p:txBody>
      </p:sp>
      <p:sp>
        <p:nvSpPr>
          <p:cNvPr id="2216" name="Google Shape;2216;p219"/>
          <p:cNvSpPr txBox="1"/>
          <p:nvPr/>
        </p:nvSpPr>
        <p:spPr>
          <a:xfrm>
            <a:off x="8190729" y="696641"/>
            <a:ext cx="3660400" cy="707846"/>
          </a:xfrm>
          <a:prstGeom prst="rect">
            <a:avLst/>
          </a:prstGeom>
          <a:solidFill>
            <a:schemeClr val="accent4"/>
          </a:solidFill>
          <a:ln>
            <a:noFill/>
          </a:ln>
        </p:spPr>
        <p:txBody>
          <a:bodyPr spcFirstLastPara="1" wrap="square" lIns="91433" tIns="45700" rIns="91433" bIns="45700" anchor="t" anchorCtr="0">
            <a:spAutoFit/>
          </a:bodyPr>
          <a:lstStyle/>
          <a:p>
            <a:r>
              <a:rPr lang="en" sz="2000" b="1">
                <a:solidFill>
                  <a:srgbClr val="002060"/>
                </a:solidFill>
                <a:latin typeface="Calibri"/>
                <a:ea typeface="Calibri"/>
                <a:cs typeface="Calibri"/>
                <a:sym typeface="Calibri"/>
              </a:rPr>
              <a:t>3. Libatkan seluruh pemangku </a:t>
            </a:r>
            <a:endParaRPr sz="1467"/>
          </a:p>
          <a:p>
            <a:pPr marL="237061"/>
            <a:r>
              <a:rPr lang="en" sz="2000" b="1">
                <a:solidFill>
                  <a:srgbClr val="002060"/>
                </a:solidFill>
                <a:latin typeface="Calibri"/>
                <a:ea typeface="Calibri"/>
                <a:cs typeface="Calibri"/>
                <a:sym typeface="Calibri"/>
              </a:rPr>
              <a:t>kepentingan</a:t>
            </a:r>
            <a:endParaRPr sz="2000" b="1">
              <a:solidFill>
                <a:srgbClr val="002060"/>
              </a:solidFill>
              <a:latin typeface="Calibri"/>
              <a:ea typeface="Calibri"/>
              <a:cs typeface="Calibri"/>
              <a:sym typeface="Calibri"/>
            </a:endParaRPr>
          </a:p>
        </p:txBody>
      </p:sp>
      <p:pic>
        <p:nvPicPr>
          <p:cNvPr id="2217" name="Google Shape;2217;p219" descr="Kerja Bakti Bersih Lingkungan Desa Sidokerto – Website Resmi Desa Sidokerto"/>
          <p:cNvPicPr preferRelativeResize="0"/>
          <p:nvPr/>
        </p:nvPicPr>
        <p:blipFill rotWithShape="1">
          <a:blip r:embed="rId8">
            <a:alphaModFix/>
          </a:blip>
          <a:srcRect/>
          <a:stretch/>
        </p:blipFill>
        <p:spPr>
          <a:xfrm>
            <a:off x="8307637" y="3946070"/>
            <a:ext cx="3494793" cy="1957084"/>
          </a:xfrm>
          <a:prstGeom prst="rect">
            <a:avLst/>
          </a:prstGeom>
          <a:noFill/>
          <a:ln>
            <a:noFill/>
          </a:ln>
        </p:spPr>
      </p:pic>
      <p:cxnSp>
        <p:nvCxnSpPr>
          <p:cNvPr id="2218" name="Google Shape;2218;p219"/>
          <p:cNvCxnSpPr/>
          <p:nvPr/>
        </p:nvCxnSpPr>
        <p:spPr>
          <a:xfrm>
            <a:off x="3851567" y="1496300"/>
            <a:ext cx="17600" cy="4742800"/>
          </a:xfrm>
          <a:prstGeom prst="straightConnector1">
            <a:avLst/>
          </a:prstGeom>
          <a:noFill/>
          <a:ln w="38100" cap="flat" cmpd="sng">
            <a:solidFill>
              <a:srgbClr val="002060"/>
            </a:solidFill>
            <a:prstDash val="solid"/>
            <a:miter lim="800000"/>
            <a:headEnd type="none" w="sm" len="sm"/>
            <a:tailEnd type="none" w="sm" len="sm"/>
          </a:ln>
        </p:spPr>
      </p:cxnSp>
      <p:cxnSp>
        <p:nvCxnSpPr>
          <p:cNvPr id="2219" name="Google Shape;2219;p219"/>
          <p:cNvCxnSpPr/>
          <p:nvPr/>
        </p:nvCxnSpPr>
        <p:spPr>
          <a:xfrm flipH="1">
            <a:off x="8117433" y="1454733"/>
            <a:ext cx="15200" cy="4784400"/>
          </a:xfrm>
          <a:prstGeom prst="straightConnector1">
            <a:avLst/>
          </a:prstGeom>
          <a:noFill/>
          <a:ln w="38100" cap="flat" cmpd="sng">
            <a:solidFill>
              <a:srgbClr val="002060"/>
            </a:solidFill>
            <a:prstDash val="solid"/>
            <a:miter lim="800000"/>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1"/>
        <p:cNvGrpSpPr/>
        <p:nvPr/>
      </p:nvGrpSpPr>
      <p:grpSpPr>
        <a:xfrm>
          <a:off x="0" y="0"/>
          <a:ext cx="0" cy="0"/>
          <a:chOff x="0" y="0"/>
          <a:chExt cx="0" cy="0"/>
        </a:xfrm>
      </p:grpSpPr>
      <p:sp>
        <p:nvSpPr>
          <p:cNvPr id="2232" name="Google Shape;2232;p221"/>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14</a:t>
            </a:fld>
            <a:endParaRPr/>
          </a:p>
        </p:txBody>
      </p:sp>
      <p:sp>
        <p:nvSpPr>
          <p:cNvPr id="2233" name="Google Shape;2233;p221"/>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Perencanaan berbasis data adalah solusi bagi permasalahan perencanaan</a:t>
            </a:r>
            <a:endParaRPr/>
          </a:p>
        </p:txBody>
      </p:sp>
      <p:sp>
        <p:nvSpPr>
          <p:cNvPr id="2234" name="Google Shape;2234;p221"/>
          <p:cNvSpPr txBox="1"/>
          <p:nvPr/>
        </p:nvSpPr>
        <p:spPr>
          <a:xfrm>
            <a:off x="9057775" y="3007591"/>
            <a:ext cx="2826400" cy="1843600"/>
          </a:xfrm>
          <a:prstGeom prst="rect">
            <a:avLst/>
          </a:prstGeom>
          <a:solidFill>
            <a:srgbClr val="E1F3CE"/>
          </a:solidFill>
          <a:ln>
            <a:noFill/>
          </a:ln>
        </p:spPr>
        <p:txBody>
          <a:bodyPr spcFirstLastPara="1" wrap="square" lIns="91433" tIns="45700" rIns="91433" bIns="45700" anchor="t" anchorCtr="0">
            <a:noAutofit/>
          </a:bodyPr>
          <a:lstStyle/>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Berbasis data </a:t>
            </a:r>
            <a:r>
              <a:rPr lang="en" sz="1600">
                <a:solidFill>
                  <a:srgbClr val="002060"/>
                </a:solidFill>
                <a:latin typeface="Calibri"/>
                <a:ea typeface="Calibri"/>
                <a:cs typeface="Calibri"/>
                <a:sym typeface="Calibri"/>
              </a:rPr>
              <a:t>(terbiasa melakukan pencatatan)</a:t>
            </a:r>
            <a:endParaRPr sz="1467"/>
          </a:p>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Diolah</a:t>
            </a:r>
            <a:r>
              <a:rPr lang="en" sz="1600">
                <a:solidFill>
                  <a:srgbClr val="002060"/>
                </a:solidFill>
                <a:latin typeface="Calibri"/>
                <a:ea typeface="Calibri"/>
                <a:cs typeface="Calibri"/>
                <a:sym typeface="Calibri"/>
              </a:rPr>
              <a:t> dan </a:t>
            </a:r>
            <a:r>
              <a:rPr lang="en" sz="1600" b="1">
                <a:solidFill>
                  <a:srgbClr val="002060"/>
                </a:solidFill>
                <a:latin typeface="Calibri"/>
                <a:ea typeface="Calibri"/>
                <a:cs typeface="Calibri"/>
                <a:sym typeface="Calibri"/>
              </a:rPr>
              <a:t>dianalisis</a:t>
            </a:r>
            <a:r>
              <a:rPr lang="en" sz="1600">
                <a:solidFill>
                  <a:srgbClr val="002060"/>
                </a:solidFill>
                <a:latin typeface="Calibri"/>
                <a:ea typeface="Calibri"/>
                <a:cs typeface="Calibri"/>
                <a:sym typeface="Calibri"/>
              </a:rPr>
              <a:t> dengan pendekatan ilmiah</a:t>
            </a:r>
            <a:endParaRPr sz="1600">
              <a:solidFill>
                <a:srgbClr val="002060"/>
              </a:solidFill>
              <a:latin typeface="Calibri"/>
              <a:ea typeface="Calibri"/>
              <a:cs typeface="Calibri"/>
              <a:sym typeface="Calibri"/>
            </a:endParaRPr>
          </a:p>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Melibatkan berbagai pihak </a:t>
            </a:r>
            <a:r>
              <a:rPr lang="en" sz="1600">
                <a:solidFill>
                  <a:srgbClr val="002060"/>
                </a:solidFill>
                <a:latin typeface="Calibri"/>
                <a:ea typeface="Calibri"/>
                <a:cs typeface="Calibri"/>
                <a:sym typeface="Calibri"/>
              </a:rPr>
              <a:t>dan membangun </a:t>
            </a:r>
            <a:r>
              <a:rPr lang="en" sz="1600" b="1">
                <a:solidFill>
                  <a:srgbClr val="002060"/>
                </a:solidFill>
                <a:latin typeface="Calibri"/>
                <a:ea typeface="Calibri"/>
                <a:cs typeface="Calibri"/>
                <a:sym typeface="Calibri"/>
              </a:rPr>
              <a:t>komitmen bersama</a:t>
            </a:r>
            <a:endParaRPr sz="1600" b="1">
              <a:solidFill>
                <a:srgbClr val="002060"/>
              </a:solidFill>
              <a:latin typeface="Calibri"/>
              <a:ea typeface="Calibri"/>
              <a:cs typeface="Calibri"/>
              <a:sym typeface="Calibri"/>
            </a:endParaRPr>
          </a:p>
        </p:txBody>
      </p:sp>
      <p:sp>
        <p:nvSpPr>
          <p:cNvPr id="2235" name="Google Shape;2235;p221"/>
          <p:cNvSpPr txBox="1"/>
          <p:nvPr/>
        </p:nvSpPr>
        <p:spPr>
          <a:xfrm>
            <a:off x="9057775" y="2392911"/>
            <a:ext cx="2826400" cy="599200"/>
          </a:xfrm>
          <a:prstGeom prst="rect">
            <a:avLst/>
          </a:prstGeom>
          <a:solidFill>
            <a:srgbClr val="365516"/>
          </a:solidFill>
          <a:ln>
            <a:noFill/>
          </a:ln>
        </p:spPr>
        <p:txBody>
          <a:bodyPr spcFirstLastPara="1" wrap="square" lIns="91433" tIns="45700" rIns="91433" bIns="45700" anchor="ctr" anchorCtr="0">
            <a:noAutofit/>
          </a:bodyPr>
          <a:lstStyle/>
          <a:p>
            <a:pPr algn="ctr">
              <a:buClr>
                <a:srgbClr val="FFFFFF"/>
              </a:buClr>
              <a:buSzPts val="1200"/>
            </a:pPr>
            <a:r>
              <a:rPr lang="en" sz="1600" b="1">
                <a:solidFill>
                  <a:srgbClr val="FFFFFF"/>
                </a:solidFill>
                <a:latin typeface="Calibri"/>
                <a:ea typeface="Calibri"/>
                <a:cs typeface="Calibri"/>
                <a:sym typeface="Calibri"/>
              </a:rPr>
              <a:t>PERUBAHAN PERILAKU</a:t>
            </a:r>
            <a:endParaRPr sz="1467"/>
          </a:p>
        </p:txBody>
      </p:sp>
      <p:sp>
        <p:nvSpPr>
          <p:cNvPr id="2236" name="Google Shape;2236;p221"/>
          <p:cNvSpPr/>
          <p:nvPr/>
        </p:nvSpPr>
        <p:spPr>
          <a:xfrm>
            <a:off x="3446833" y="1261045"/>
            <a:ext cx="4951600" cy="4348400"/>
          </a:xfrm>
          <a:prstGeom prst="rect">
            <a:avLst/>
          </a:prstGeom>
          <a:solidFill>
            <a:srgbClr val="002060"/>
          </a:solidFill>
          <a:ln>
            <a:noFill/>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nvGrpSpPr>
          <p:cNvPr id="2237" name="Google Shape;2237;p221"/>
          <p:cNvGrpSpPr/>
          <p:nvPr/>
        </p:nvGrpSpPr>
        <p:grpSpPr>
          <a:xfrm>
            <a:off x="3476949" y="1514881"/>
            <a:ext cx="4931467" cy="3925121"/>
            <a:chOff x="-196676" y="1147690"/>
            <a:chExt cx="6891374" cy="5213104"/>
          </a:xfrm>
        </p:grpSpPr>
        <p:grpSp>
          <p:nvGrpSpPr>
            <p:cNvPr id="2238" name="Google Shape;2238;p221"/>
            <p:cNvGrpSpPr/>
            <p:nvPr/>
          </p:nvGrpSpPr>
          <p:grpSpPr>
            <a:xfrm>
              <a:off x="122576" y="1238328"/>
              <a:ext cx="6238445" cy="5122466"/>
              <a:chOff x="606897" y="90962"/>
              <a:chExt cx="4789593" cy="3934608"/>
            </a:xfrm>
          </p:grpSpPr>
          <p:sp>
            <p:nvSpPr>
              <p:cNvPr id="2239" name="Google Shape;2239;p221"/>
              <p:cNvSpPr/>
              <p:nvPr/>
            </p:nvSpPr>
            <p:spPr>
              <a:xfrm>
                <a:off x="3551358" y="90962"/>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0" name="Google Shape;2240;p221"/>
              <p:cNvSpPr txBox="1"/>
              <p:nvPr/>
            </p:nvSpPr>
            <p:spPr>
              <a:xfrm>
                <a:off x="3551358" y="90962"/>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241" name="Google Shape;2241;p221"/>
              <p:cNvSpPr/>
              <p:nvPr/>
            </p:nvSpPr>
            <p:spPr>
              <a:xfrm>
                <a:off x="749189" y="141470"/>
                <a:ext cx="4647300" cy="3884100"/>
              </a:xfrm>
              <a:custGeom>
                <a:avLst/>
                <a:gdLst/>
                <a:ahLst/>
                <a:cxnLst/>
                <a:rect l="l" t="t" r="r" b="b"/>
                <a:pathLst>
                  <a:path w="120000" h="120000" extrusionOk="0">
                    <a:moveTo>
                      <a:pt x="112121" y="44125"/>
                    </a:moveTo>
                    <a:lnTo>
                      <a:pt x="112121" y="44125"/>
                    </a:lnTo>
                    <a:cubicBezTo>
                      <a:pt x="114600" y="52264"/>
                      <a:pt x="115139" y="60869"/>
                      <a:pt x="113694" y="69253"/>
                    </a:cubicBezTo>
                    <a:lnTo>
                      <a:pt x="118936" y="70849"/>
                    </a:lnTo>
                    <a:lnTo>
                      <a:pt x="108164" y="74669"/>
                    </a:lnTo>
                    <a:lnTo>
                      <a:pt x="100470" y="65225"/>
                    </a:lnTo>
                    <a:lnTo>
                      <a:pt x="105706" y="66820"/>
                    </a:lnTo>
                    <a:lnTo>
                      <a:pt x="105706" y="66820"/>
                    </a:lnTo>
                    <a:cubicBezTo>
                      <a:pt x="106719" y="60031"/>
                      <a:pt x="106207" y="53102"/>
                      <a:pt x="104206" y="46536"/>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2" name="Google Shape;2242;p221"/>
              <p:cNvSpPr/>
              <p:nvPr/>
            </p:nvSpPr>
            <p:spPr>
              <a:xfrm>
                <a:off x="3551358" y="2535358"/>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3" name="Google Shape;2243;p221"/>
              <p:cNvSpPr txBox="1"/>
              <p:nvPr/>
            </p:nvSpPr>
            <p:spPr>
              <a:xfrm>
                <a:off x="3551358" y="2535358"/>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244" name="Google Shape;2244;p221"/>
              <p:cNvSpPr/>
              <p:nvPr/>
            </p:nvSpPr>
            <p:spPr>
              <a:xfrm>
                <a:off x="606897" y="141470"/>
                <a:ext cx="4647300" cy="3884100"/>
              </a:xfrm>
              <a:custGeom>
                <a:avLst/>
                <a:gdLst/>
                <a:ahLst/>
                <a:cxnLst/>
                <a:rect l="l" t="t" r="r" b="b"/>
                <a:pathLst>
                  <a:path w="120000" h="120000" extrusionOk="0">
                    <a:moveTo>
                      <a:pt x="75859" y="112123"/>
                    </a:moveTo>
                    <a:cubicBezTo>
                      <a:pt x="67728" y="114597"/>
                      <a:pt x="59132" y="115134"/>
                      <a:pt x="50757" y="113693"/>
                    </a:cubicBezTo>
                    <a:lnTo>
                      <a:pt x="49161" y="118937"/>
                    </a:lnTo>
                    <a:lnTo>
                      <a:pt x="45346" y="108164"/>
                    </a:lnTo>
                    <a:lnTo>
                      <a:pt x="54782" y="100462"/>
                    </a:lnTo>
                    <a:lnTo>
                      <a:pt x="53188" y="105700"/>
                    </a:lnTo>
                    <a:lnTo>
                      <a:pt x="53188" y="105700"/>
                    </a:lnTo>
                    <a:cubicBezTo>
                      <a:pt x="59970" y="106711"/>
                      <a:pt x="66890" y="106200"/>
                      <a:pt x="73450" y="104205"/>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5" name="Google Shape;2245;p221"/>
              <p:cNvSpPr/>
              <p:nvPr/>
            </p:nvSpPr>
            <p:spPr>
              <a:xfrm>
                <a:off x="1106962" y="2535358"/>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6" name="Google Shape;2246;p221"/>
              <p:cNvSpPr txBox="1"/>
              <p:nvPr/>
            </p:nvSpPr>
            <p:spPr>
              <a:xfrm>
                <a:off x="1106962" y="2535358"/>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247" name="Google Shape;2247;p221"/>
              <p:cNvSpPr/>
              <p:nvPr/>
            </p:nvSpPr>
            <p:spPr>
              <a:xfrm>
                <a:off x="749189" y="141470"/>
                <a:ext cx="4647300" cy="3884100"/>
              </a:xfrm>
              <a:custGeom>
                <a:avLst/>
                <a:gdLst/>
                <a:ahLst/>
                <a:cxnLst/>
                <a:rect l="l" t="t" r="r" b="b"/>
                <a:pathLst>
                  <a:path w="120000" h="120000" extrusionOk="0">
                    <a:moveTo>
                      <a:pt x="7879" y="75875"/>
                    </a:moveTo>
                    <a:cubicBezTo>
                      <a:pt x="5400" y="67736"/>
                      <a:pt x="4861" y="59131"/>
                      <a:pt x="6306" y="50747"/>
                    </a:cubicBezTo>
                    <a:lnTo>
                      <a:pt x="1064" y="49151"/>
                    </a:lnTo>
                    <a:lnTo>
                      <a:pt x="11836" y="45331"/>
                    </a:lnTo>
                    <a:lnTo>
                      <a:pt x="19530" y="54775"/>
                    </a:lnTo>
                    <a:lnTo>
                      <a:pt x="14294" y="53180"/>
                    </a:lnTo>
                    <a:lnTo>
                      <a:pt x="14294" y="53180"/>
                    </a:lnTo>
                    <a:cubicBezTo>
                      <a:pt x="13281" y="59969"/>
                      <a:pt x="13793" y="66898"/>
                      <a:pt x="15794" y="73464"/>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8" name="Google Shape;2248;p221"/>
              <p:cNvSpPr/>
              <p:nvPr/>
            </p:nvSpPr>
            <p:spPr>
              <a:xfrm>
                <a:off x="1106962" y="90962"/>
                <a:ext cx="1437600" cy="1437600"/>
              </a:xfrm>
              <a:prstGeom prst="rect">
                <a:avLst/>
              </a:prstGeom>
              <a:noFill/>
              <a:ln>
                <a:noFill/>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sp>
            <p:nvSpPr>
              <p:cNvPr id="2249" name="Google Shape;2249;p221"/>
              <p:cNvSpPr txBox="1"/>
              <p:nvPr/>
            </p:nvSpPr>
            <p:spPr>
              <a:xfrm>
                <a:off x="1106962" y="90962"/>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200">
                  <a:solidFill>
                    <a:schemeClr val="lt1"/>
                  </a:solidFill>
                  <a:latin typeface="Calibri"/>
                  <a:ea typeface="Calibri"/>
                  <a:cs typeface="Calibri"/>
                  <a:sym typeface="Calibri"/>
                </a:endParaRPr>
              </a:p>
            </p:txBody>
          </p:sp>
          <p:sp>
            <p:nvSpPr>
              <p:cNvPr id="2250" name="Google Shape;2250;p221"/>
              <p:cNvSpPr/>
              <p:nvPr/>
            </p:nvSpPr>
            <p:spPr>
              <a:xfrm>
                <a:off x="749190" y="141470"/>
                <a:ext cx="4647300" cy="3884100"/>
              </a:xfrm>
              <a:custGeom>
                <a:avLst/>
                <a:gdLst/>
                <a:ahLst/>
                <a:cxnLst/>
                <a:rect l="l" t="t" r="r" b="b"/>
                <a:pathLst>
                  <a:path w="120000" h="120000" extrusionOk="0">
                    <a:moveTo>
                      <a:pt x="44141" y="7877"/>
                    </a:moveTo>
                    <a:lnTo>
                      <a:pt x="44141" y="7877"/>
                    </a:lnTo>
                    <a:cubicBezTo>
                      <a:pt x="52272" y="5403"/>
                      <a:pt x="60868" y="4866"/>
                      <a:pt x="69243" y="6307"/>
                    </a:cubicBezTo>
                    <a:lnTo>
                      <a:pt x="70839" y="1063"/>
                    </a:lnTo>
                    <a:lnTo>
                      <a:pt x="74654" y="11836"/>
                    </a:lnTo>
                    <a:lnTo>
                      <a:pt x="65218" y="19538"/>
                    </a:lnTo>
                    <a:lnTo>
                      <a:pt x="66812" y="14300"/>
                    </a:lnTo>
                    <a:lnTo>
                      <a:pt x="66812" y="14300"/>
                    </a:lnTo>
                    <a:cubicBezTo>
                      <a:pt x="60030" y="13289"/>
                      <a:pt x="53110" y="13800"/>
                      <a:pt x="46550" y="15795"/>
                    </a:cubicBezTo>
                    <a:close/>
                  </a:path>
                </a:pathLst>
              </a:custGeom>
              <a:solidFill>
                <a:schemeClr val="accent4"/>
              </a:solidFill>
              <a:ln w="25400" cap="flat" cmpd="sng">
                <a:solidFill>
                  <a:srgbClr val="002060"/>
                </a:solidFill>
                <a:prstDash val="solid"/>
                <a:round/>
                <a:headEnd type="none" w="sm" len="sm"/>
                <a:tailEnd type="none" w="sm" len="sm"/>
              </a:ln>
            </p:spPr>
            <p:txBody>
              <a:bodyPr spcFirstLastPara="1" wrap="square" lIns="121900" tIns="121900" rIns="121900" bIns="121900" anchor="ctr" anchorCtr="0">
                <a:noAutofit/>
              </a:bodyPr>
              <a:lstStyle/>
              <a:p>
                <a:endParaRPr sz="1867">
                  <a:solidFill>
                    <a:schemeClr val="lt1"/>
                  </a:solidFill>
                  <a:latin typeface="Calibri"/>
                  <a:ea typeface="Calibri"/>
                  <a:cs typeface="Calibri"/>
                  <a:sym typeface="Calibri"/>
                </a:endParaRPr>
              </a:p>
            </p:txBody>
          </p:sp>
        </p:grpSp>
        <p:pic>
          <p:nvPicPr>
            <p:cNvPr id="2251" name="Google Shape;2251;p221"/>
            <p:cNvPicPr preferRelativeResize="0"/>
            <p:nvPr/>
          </p:nvPicPr>
          <p:blipFill rotWithShape="1">
            <a:blip r:embed="rId3">
              <a:alphaModFix/>
            </a:blip>
            <a:srcRect/>
            <a:stretch/>
          </p:blipFill>
          <p:spPr>
            <a:xfrm>
              <a:off x="1149302" y="1437873"/>
              <a:ext cx="1191013" cy="1190444"/>
            </a:xfrm>
            <a:prstGeom prst="rect">
              <a:avLst/>
            </a:prstGeom>
            <a:noFill/>
            <a:ln>
              <a:noFill/>
            </a:ln>
          </p:spPr>
        </p:pic>
        <p:sp>
          <p:nvSpPr>
            <p:cNvPr id="2252" name="Google Shape;2252;p221"/>
            <p:cNvSpPr txBox="1"/>
            <p:nvPr/>
          </p:nvSpPr>
          <p:spPr>
            <a:xfrm>
              <a:off x="1038777" y="2659921"/>
              <a:ext cx="2110500" cy="439200"/>
            </a:xfrm>
            <a:prstGeom prst="rect">
              <a:avLst/>
            </a:prstGeom>
            <a:noFill/>
            <a:ln>
              <a:noFill/>
            </a:ln>
          </p:spPr>
          <p:txBody>
            <a:bodyPr spcFirstLastPara="1" wrap="square" lIns="0" tIns="0" rIns="0" bIns="0" anchor="t" anchorCtr="0">
              <a:noAutofit/>
            </a:bodyPr>
            <a:lstStyle/>
            <a:p>
              <a:pPr algn="ctr"/>
              <a:r>
                <a:rPr lang="en" sz="1467" b="1">
                  <a:solidFill>
                    <a:schemeClr val="lt1"/>
                  </a:solidFill>
                  <a:latin typeface="Calibri"/>
                  <a:ea typeface="Calibri"/>
                  <a:cs typeface="Calibri"/>
                  <a:sym typeface="Calibri"/>
                </a:rPr>
                <a:t>Laporan potret kondisi mutu pendidikan </a:t>
              </a:r>
              <a:endParaRPr sz="1467" b="1">
                <a:solidFill>
                  <a:schemeClr val="lt1"/>
                </a:solidFill>
                <a:latin typeface="Calibri"/>
                <a:ea typeface="Calibri"/>
                <a:cs typeface="Calibri"/>
                <a:sym typeface="Calibri"/>
              </a:endParaRPr>
            </a:p>
          </p:txBody>
        </p:sp>
        <p:pic>
          <p:nvPicPr>
            <p:cNvPr id="2253" name="Google Shape;2253;p221"/>
            <p:cNvPicPr preferRelativeResize="0"/>
            <p:nvPr/>
          </p:nvPicPr>
          <p:blipFill rotWithShape="1">
            <a:blip r:embed="rId4">
              <a:alphaModFix/>
            </a:blip>
            <a:srcRect/>
            <a:stretch/>
          </p:blipFill>
          <p:spPr>
            <a:xfrm>
              <a:off x="4489018" y="4291259"/>
              <a:ext cx="1191013" cy="1190444"/>
            </a:xfrm>
            <a:prstGeom prst="rect">
              <a:avLst/>
            </a:prstGeom>
            <a:noFill/>
            <a:ln>
              <a:noFill/>
            </a:ln>
          </p:spPr>
        </p:pic>
        <p:pic>
          <p:nvPicPr>
            <p:cNvPr id="2254" name="Google Shape;2254;p221"/>
            <p:cNvPicPr preferRelativeResize="0"/>
            <p:nvPr/>
          </p:nvPicPr>
          <p:blipFill rotWithShape="1">
            <a:blip r:embed="rId5">
              <a:alphaModFix/>
            </a:blip>
            <a:srcRect/>
            <a:stretch/>
          </p:blipFill>
          <p:spPr>
            <a:xfrm>
              <a:off x="4283187" y="1147690"/>
              <a:ext cx="1191013" cy="1190444"/>
            </a:xfrm>
            <a:prstGeom prst="rect">
              <a:avLst/>
            </a:prstGeom>
            <a:noFill/>
            <a:ln>
              <a:noFill/>
            </a:ln>
          </p:spPr>
        </p:pic>
        <p:sp>
          <p:nvSpPr>
            <p:cNvPr id="2255" name="Google Shape;2255;p221"/>
            <p:cNvSpPr txBox="1"/>
            <p:nvPr/>
          </p:nvSpPr>
          <p:spPr>
            <a:xfrm>
              <a:off x="4661495" y="2488147"/>
              <a:ext cx="1699500" cy="439200"/>
            </a:xfrm>
            <a:prstGeom prst="rect">
              <a:avLst/>
            </a:prstGeom>
            <a:noFill/>
            <a:ln>
              <a:noFill/>
            </a:ln>
          </p:spPr>
          <p:txBody>
            <a:bodyPr spcFirstLastPara="1" wrap="square" lIns="0" tIns="0" rIns="0" bIns="0" anchor="t" anchorCtr="0">
              <a:noAutofit/>
            </a:bodyPr>
            <a:lstStyle/>
            <a:p>
              <a:pPr algn="ctr"/>
              <a:r>
                <a:rPr lang="en" sz="1467" b="1">
                  <a:solidFill>
                    <a:schemeClr val="lt1"/>
                  </a:solidFill>
                  <a:latin typeface="Calibri"/>
                  <a:ea typeface="Calibri"/>
                  <a:cs typeface="Calibri"/>
                  <a:sym typeface="Calibri"/>
                </a:rPr>
                <a:t>Bahan untuk refleksi diri </a:t>
              </a:r>
              <a:endParaRPr sz="1467" b="1">
                <a:solidFill>
                  <a:schemeClr val="lt1"/>
                </a:solidFill>
                <a:latin typeface="Calibri"/>
                <a:ea typeface="Calibri"/>
                <a:cs typeface="Calibri"/>
                <a:sym typeface="Calibri"/>
              </a:endParaRPr>
            </a:p>
          </p:txBody>
        </p:sp>
        <p:sp>
          <p:nvSpPr>
            <p:cNvPr id="2256" name="Google Shape;2256;p221"/>
            <p:cNvSpPr txBox="1"/>
            <p:nvPr/>
          </p:nvSpPr>
          <p:spPr>
            <a:xfrm>
              <a:off x="4995198" y="5632412"/>
              <a:ext cx="1699500" cy="439200"/>
            </a:xfrm>
            <a:prstGeom prst="rect">
              <a:avLst/>
            </a:prstGeom>
            <a:noFill/>
            <a:ln>
              <a:noFill/>
            </a:ln>
          </p:spPr>
          <p:txBody>
            <a:bodyPr spcFirstLastPara="1" wrap="square" lIns="0" tIns="0" rIns="0" bIns="0" anchor="t" anchorCtr="0">
              <a:noAutofit/>
            </a:bodyPr>
            <a:lstStyle/>
            <a:p>
              <a:r>
                <a:rPr lang="en" sz="1467" b="1">
                  <a:solidFill>
                    <a:schemeClr val="lt1"/>
                  </a:solidFill>
                  <a:latin typeface="Calibri"/>
                  <a:ea typeface="Calibri"/>
                  <a:cs typeface="Calibri"/>
                  <a:sym typeface="Calibri"/>
                </a:rPr>
                <a:t>Perencanaan program perbaikan</a:t>
              </a:r>
              <a:endParaRPr sz="1467" b="1">
                <a:solidFill>
                  <a:schemeClr val="lt1"/>
                </a:solidFill>
                <a:latin typeface="Calibri"/>
                <a:ea typeface="Calibri"/>
                <a:cs typeface="Calibri"/>
                <a:sym typeface="Calibri"/>
              </a:endParaRPr>
            </a:p>
          </p:txBody>
        </p:sp>
        <p:sp>
          <p:nvSpPr>
            <p:cNvPr id="2257" name="Google Shape;2257;p221"/>
            <p:cNvSpPr txBox="1"/>
            <p:nvPr/>
          </p:nvSpPr>
          <p:spPr>
            <a:xfrm>
              <a:off x="892502" y="5636172"/>
              <a:ext cx="1872600" cy="439200"/>
            </a:xfrm>
            <a:prstGeom prst="rect">
              <a:avLst/>
            </a:prstGeom>
            <a:noFill/>
            <a:ln>
              <a:noFill/>
            </a:ln>
          </p:spPr>
          <p:txBody>
            <a:bodyPr spcFirstLastPara="1" wrap="square" lIns="0" tIns="0" rIns="0" bIns="0" anchor="t" anchorCtr="0">
              <a:noAutofit/>
            </a:bodyPr>
            <a:lstStyle/>
            <a:p>
              <a:r>
                <a:rPr lang="en" sz="1467" b="1">
                  <a:solidFill>
                    <a:schemeClr val="lt1"/>
                  </a:solidFill>
                  <a:latin typeface="Calibri"/>
                  <a:ea typeface="Calibri"/>
                  <a:cs typeface="Calibri"/>
                  <a:sym typeface="Calibri"/>
                </a:rPr>
                <a:t>Pelaksanaan program perbaikan</a:t>
              </a:r>
              <a:endParaRPr sz="1467" b="1">
                <a:solidFill>
                  <a:schemeClr val="lt1"/>
                </a:solidFill>
                <a:latin typeface="Calibri"/>
                <a:ea typeface="Calibri"/>
                <a:cs typeface="Calibri"/>
                <a:sym typeface="Calibri"/>
              </a:endParaRPr>
            </a:p>
          </p:txBody>
        </p:sp>
        <p:pic>
          <p:nvPicPr>
            <p:cNvPr id="2258" name="Google Shape;2258;p221"/>
            <p:cNvPicPr preferRelativeResize="0"/>
            <p:nvPr/>
          </p:nvPicPr>
          <p:blipFill rotWithShape="1">
            <a:blip r:embed="rId6">
              <a:alphaModFix/>
            </a:blip>
            <a:srcRect/>
            <a:stretch/>
          </p:blipFill>
          <p:spPr>
            <a:xfrm>
              <a:off x="895720" y="4354333"/>
              <a:ext cx="1191013" cy="1190444"/>
            </a:xfrm>
            <a:prstGeom prst="rect">
              <a:avLst/>
            </a:prstGeom>
            <a:noFill/>
            <a:ln>
              <a:noFill/>
            </a:ln>
          </p:spPr>
        </p:pic>
        <p:sp>
          <p:nvSpPr>
            <p:cNvPr id="2259" name="Google Shape;2259;p221"/>
            <p:cNvSpPr txBox="1"/>
            <p:nvPr/>
          </p:nvSpPr>
          <p:spPr>
            <a:xfrm>
              <a:off x="214090" y="2508935"/>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1</a:t>
              </a:r>
              <a:endParaRPr sz="1467"/>
            </a:p>
          </p:txBody>
        </p:sp>
        <p:sp>
          <p:nvSpPr>
            <p:cNvPr id="2260" name="Google Shape;2260;p221"/>
            <p:cNvSpPr txBox="1"/>
            <p:nvPr/>
          </p:nvSpPr>
          <p:spPr>
            <a:xfrm>
              <a:off x="3772447" y="2344862"/>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2</a:t>
              </a:r>
              <a:endParaRPr sz="1467"/>
            </a:p>
          </p:txBody>
        </p:sp>
        <p:sp>
          <p:nvSpPr>
            <p:cNvPr id="2261" name="Google Shape;2261;p221"/>
            <p:cNvSpPr txBox="1"/>
            <p:nvPr/>
          </p:nvSpPr>
          <p:spPr>
            <a:xfrm>
              <a:off x="3865521" y="5481703"/>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3</a:t>
              </a:r>
              <a:endParaRPr sz="1467"/>
            </a:p>
          </p:txBody>
        </p:sp>
        <p:sp>
          <p:nvSpPr>
            <p:cNvPr id="2262" name="Google Shape;2262;p221"/>
            <p:cNvSpPr txBox="1"/>
            <p:nvPr/>
          </p:nvSpPr>
          <p:spPr>
            <a:xfrm>
              <a:off x="-196676" y="5481703"/>
              <a:ext cx="1183199" cy="531347"/>
            </a:xfrm>
            <a:prstGeom prst="rect">
              <a:avLst/>
            </a:prstGeom>
            <a:noFill/>
            <a:ln>
              <a:noFill/>
            </a:ln>
          </p:spPr>
          <p:txBody>
            <a:bodyPr spcFirstLastPara="1" wrap="square" lIns="91433" tIns="45700" rIns="91433" bIns="45700" anchor="t" anchorCtr="0">
              <a:spAutoFit/>
            </a:bodyPr>
            <a:lstStyle/>
            <a:p>
              <a:r>
                <a:rPr lang="en" sz="2000" b="1">
                  <a:solidFill>
                    <a:schemeClr val="lt1"/>
                  </a:solidFill>
                  <a:latin typeface="Calibri"/>
                  <a:ea typeface="Calibri"/>
                  <a:cs typeface="Calibri"/>
                  <a:sym typeface="Calibri"/>
                </a:rPr>
                <a:t>Step 4</a:t>
              </a:r>
              <a:endParaRPr sz="1467"/>
            </a:p>
          </p:txBody>
        </p:sp>
      </p:grpSp>
      <p:sp>
        <p:nvSpPr>
          <p:cNvPr id="2263" name="Google Shape;2263;p221"/>
          <p:cNvSpPr/>
          <p:nvPr/>
        </p:nvSpPr>
        <p:spPr>
          <a:xfrm>
            <a:off x="3446833" y="895545"/>
            <a:ext cx="4951600" cy="481600"/>
          </a:xfrm>
          <a:prstGeom prst="rect">
            <a:avLst/>
          </a:prstGeom>
          <a:solidFill>
            <a:srgbClr val="002060"/>
          </a:solidFill>
          <a:ln>
            <a:noFill/>
          </a:ln>
        </p:spPr>
        <p:txBody>
          <a:bodyPr spcFirstLastPara="1" wrap="square" lIns="91433" tIns="45700" rIns="91433" bIns="45700" anchor="ctr" anchorCtr="0">
            <a:noAutofit/>
          </a:bodyPr>
          <a:lstStyle/>
          <a:p>
            <a:pPr algn="ctr"/>
            <a:r>
              <a:rPr lang="en" sz="2400" b="1">
                <a:solidFill>
                  <a:schemeClr val="lt1"/>
                </a:solidFill>
                <a:latin typeface="Calibri"/>
                <a:ea typeface="Calibri"/>
                <a:cs typeface="Calibri"/>
                <a:sym typeface="Calibri"/>
              </a:rPr>
              <a:t>Perencanaan Berbasis Data</a:t>
            </a:r>
            <a:endParaRPr sz="1467"/>
          </a:p>
        </p:txBody>
      </p:sp>
      <p:sp>
        <p:nvSpPr>
          <p:cNvPr id="2264" name="Google Shape;2264;p221"/>
          <p:cNvSpPr txBox="1"/>
          <p:nvPr/>
        </p:nvSpPr>
        <p:spPr>
          <a:xfrm>
            <a:off x="307648" y="2993393"/>
            <a:ext cx="2574000" cy="1569620"/>
          </a:xfrm>
          <a:prstGeom prst="rect">
            <a:avLst/>
          </a:prstGeom>
          <a:solidFill>
            <a:srgbClr val="FBE4D4"/>
          </a:solidFill>
          <a:ln>
            <a:noFill/>
          </a:ln>
        </p:spPr>
        <p:txBody>
          <a:bodyPr spcFirstLastPara="1" wrap="square" lIns="91433" tIns="45700" rIns="91433" bIns="45700" anchor="t" anchorCtr="0">
            <a:spAutoFit/>
          </a:bodyPr>
          <a:lstStyle/>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Kualitas SDM </a:t>
            </a:r>
            <a:r>
              <a:rPr lang="en" sz="1600">
                <a:solidFill>
                  <a:srgbClr val="002060"/>
                </a:solidFill>
                <a:latin typeface="Calibri"/>
                <a:ea typeface="Calibri"/>
                <a:cs typeface="Calibri"/>
                <a:sym typeface="Calibri"/>
              </a:rPr>
              <a:t>Sekolah</a:t>
            </a:r>
            <a:endParaRPr sz="1600">
              <a:solidFill>
                <a:srgbClr val="002060"/>
              </a:solidFill>
              <a:latin typeface="Calibri"/>
              <a:ea typeface="Calibri"/>
              <a:cs typeface="Calibri"/>
              <a:sym typeface="Calibri"/>
            </a:endParaRPr>
          </a:p>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Keterbatasan data </a:t>
            </a:r>
            <a:r>
              <a:rPr lang="en" sz="1600">
                <a:solidFill>
                  <a:srgbClr val="002060"/>
                </a:solidFill>
                <a:latin typeface="Calibri"/>
                <a:ea typeface="Calibri"/>
                <a:cs typeface="Calibri"/>
                <a:sym typeface="Calibri"/>
              </a:rPr>
              <a:t>yang lengkap dan akurat</a:t>
            </a:r>
            <a:endParaRPr sz="1600">
              <a:solidFill>
                <a:srgbClr val="002060"/>
              </a:solidFill>
              <a:latin typeface="Calibri"/>
              <a:ea typeface="Calibri"/>
              <a:cs typeface="Calibri"/>
              <a:sym typeface="Calibri"/>
            </a:endParaRPr>
          </a:p>
          <a:p>
            <a:pPr marL="338658" indent="-338658">
              <a:buClr>
                <a:srgbClr val="002060"/>
              </a:buClr>
              <a:buSzPts val="1200"/>
              <a:buFont typeface="Calibri"/>
              <a:buAutoNum type="arabicPeriod"/>
            </a:pPr>
            <a:r>
              <a:rPr lang="en" sz="1600" b="1">
                <a:solidFill>
                  <a:srgbClr val="002060"/>
                </a:solidFill>
                <a:latin typeface="Calibri"/>
                <a:ea typeface="Calibri"/>
                <a:cs typeface="Calibri"/>
                <a:sym typeface="Calibri"/>
              </a:rPr>
              <a:t>Kesulitan</a:t>
            </a:r>
            <a:r>
              <a:rPr lang="en" sz="1600">
                <a:solidFill>
                  <a:srgbClr val="002060"/>
                </a:solidFill>
                <a:latin typeface="Calibri"/>
                <a:ea typeface="Calibri"/>
                <a:cs typeface="Calibri"/>
                <a:sym typeface="Calibri"/>
              </a:rPr>
              <a:t> melaksanakan </a:t>
            </a:r>
            <a:r>
              <a:rPr lang="en" sz="1600" b="1">
                <a:solidFill>
                  <a:srgbClr val="002060"/>
                </a:solidFill>
                <a:latin typeface="Calibri"/>
                <a:ea typeface="Calibri"/>
                <a:cs typeface="Calibri"/>
                <a:sym typeface="Calibri"/>
              </a:rPr>
              <a:t>kebijakan</a:t>
            </a:r>
            <a:r>
              <a:rPr lang="en" sz="1600">
                <a:solidFill>
                  <a:srgbClr val="002060"/>
                </a:solidFill>
                <a:latin typeface="Calibri"/>
                <a:ea typeface="Calibri"/>
                <a:cs typeface="Calibri"/>
                <a:sym typeface="Calibri"/>
              </a:rPr>
              <a:t> </a:t>
            </a:r>
            <a:r>
              <a:rPr lang="en" sz="1600" b="1">
                <a:solidFill>
                  <a:srgbClr val="002060"/>
                </a:solidFill>
                <a:latin typeface="Calibri"/>
                <a:ea typeface="Calibri"/>
                <a:cs typeface="Calibri"/>
                <a:sym typeface="Calibri"/>
              </a:rPr>
              <a:t>pusat</a:t>
            </a:r>
            <a:r>
              <a:rPr lang="en" sz="1600">
                <a:solidFill>
                  <a:srgbClr val="002060"/>
                </a:solidFill>
                <a:latin typeface="Calibri"/>
                <a:ea typeface="Calibri"/>
                <a:cs typeface="Calibri"/>
                <a:sym typeface="Calibri"/>
              </a:rPr>
              <a:t> di sekolah</a:t>
            </a:r>
            <a:endParaRPr sz="1600">
              <a:solidFill>
                <a:srgbClr val="002060"/>
              </a:solidFill>
              <a:latin typeface="Calibri"/>
              <a:ea typeface="Calibri"/>
              <a:cs typeface="Calibri"/>
              <a:sym typeface="Calibri"/>
            </a:endParaRPr>
          </a:p>
        </p:txBody>
      </p:sp>
      <p:sp>
        <p:nvSpPr>
          <p:cNvPr id="2265" name="Google Shape;2265;p221"/>
          <p:cNvSpPr txBox="1"/>
          <p:nvPr/>
        </p:nvSpPr>
        <p:spPr>
          <a:xfrm>
            <a:off x="307647" y="2392911"/>
            <a:ext cx="2574000" cy="584735"/>
          </a:xfrm>
          <a:prstGeom prst="rect">
            <a:avLst/>
          </a:prstGeom>
          <a:solidFill>
            <a:srgbClr val="C00000"/>
          </a:solidFill>
          <a:ln>
            <a:noFill/>
          </a:ln>
        </p:spPr>
        <p:txBody>
          <a:bodyPr spcFirstLastPara="1" wrap="square" lIns="91433" tIns="45700" rIns="91433" bIns="45700" anchor="t" anchorCtr="0">
            <a:spAutoFit/>
          </a:bodyPr>
          <a:lstStyle/>
          <a:p>
            <a:pPr algn="ctr"/>
            <a:r>
              <a:rPr lang="en" sz="1600" b="1">
                <a:solidFill>
                  <a:schemeClr val="lt1"/>
                </a:solidFill>
                <a:latin typeface="Calibri"/>
                <a:ea typeface="Calibri"/>
                <a:cs typeface="Calibri"/>
                <a:sym typeface="Calibri"/>
              </a:rPr>
              <a:t>PERMASALAHAN PERENCANAAN</a:t>
            </a:r>
            <a:endParaRPr sz="1467"/>
          </a:p>
        </p:txBody>
      </p:sp>
      <p:grpSp>
        <p:nvGrpSpPr>
          <p:cNvPr id="2266" name="Google Shape;2266;p221"/>
          <p:cNvGrpSpPr/>
          <p:nvPr/>
        </p:nvGrpSpPr>
        <p:grpSpPr>
          <a:xfrm>
            <a:off x="2879216" y="3367255"/>
            <a:ext cx="509123" cy="337800"/>
            <a:chOff x="2662157" y="1678832"/>
            <a:chExt cx="509123" cy="337800"/>
          </a:xfrm>
        </p:grpSpPr>
        <p:sp>
          <p:nvSpPr>
            <p:cNvPr id="2267" name="Google Shape;2267;p221"/>
            <p:cNvSpPr/>
            <p:nvPr/>
          </p:nvSpPr>
          <p:spPr>
            <a:xfrm rot="8100000">
              <a:off x="2886556" y="1724696"/>
              <a:ext cx="231648" cy="246073"/>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268" name="Google Shape;2268;p221"/>
            <p:cNvSpPr/>
            <p:nvPr/>
          </p:nvSpPr>
          <p:spPr>
            <a:xfrm rot="8100000">
              <a:off x="2785239" y="1760170"/>
              <a:ext cx="165039" cy="175221"/>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269" name="Google Shape;2269;p221"/>
            <p:cNvSpPr/>
            <p:nvPr/>
          </p:nvSpPr>
          <p:spPr>
            <a:xfrm rot="8100000">
              <a:off x="2684467" y="1796053"/>
              <a:ext cx="97581" cy="103520"/>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grpSp>
        <p:nvGrpSpPr>
          <p:cNvPr id="2270" name="Google Shape;2270;p221"/>
          <p:cNvGrpSpPr/>
          <p:nvPr/>
        </p:nvGrpSpPr>
        <p:grpSpPr>
          <a:xfrm>
            <a:off x="8466988" y="3367255"/>
            <a:ext cx="509123" cy="337800"/>
            <a:chOff x="2662157" y="1678832"/>
            <a:chExt cx="509123" cy="337800"/>
          </a:xfrm>
        </p:grpSpPr>
        <p:sp>
          <p:nvSpPr>
            <p:cNvPr id="2271" name="Google Shape;2271;p221"/>
            <p:cNvSpPr/>
            <p:nvPr/>
          </p:nvSpPr>
          <p:spPr>
            <a:xfrm rot="8100000">
              <a:off x="2886556" y="1724696"/>
              <a:ext cx="231648" cy="246073"/>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272" name="Google Shape;2272;p221"/>
            <p:cNvSpPr/>
            <p:nvPr/>
          </p:nvSpPr>
          <p:spPr>
            <a:xfrm rot="8100000">
              <a:off x="2785239" y="1760170"/>
              <a:ext cx="165039" cy="175221"/>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sp>
          <p:nvSpPr>
            <p:cNvPr id="2273" name="Google Shape;2273;p221"/>
            <p:cNvSpPr/>
            <p:nvPr/>
          </p:nvSpPr>
          <p:spPr>
            <a:xfrm rot="8100000">
              <a:off x="2684467" y="1796053"/>
              <a:ext cx="97581" cy="103520"/>
            </a:xfrm>
            <a:prstGeom prst="halfFrame">
              <a:avLst>
                <a:gd name="adj1" fmla="val 33333"/>
                <a:gd name="adj2" fmla="val 33333"/>
              </a:avLst>
            </a:prstGeom>
            <a:solidFill>
              <a:srgbClr val="002060"/>
            </a:solidFill>
            <a:ln>
              <a:noFill/>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14"/>
        <p:cNvGrpSpPr/>
        <p:nvPr/>
      </p:nvGrpSpPr>
      <p:grpSpPr>
        <a:xfrm>
          <a:off x="0" y="0"/>
          <a:ext cx="0" cy="0"/>
          <a:chOff x="0" y="0"/>
          <a:chExt cx="0" cy="0"/>
        </a:xfrm>
      </p:grpSpPr>
      <p:sp>
        <p:nvSpPr>
          <p:cNvPr id="4115" name="Google Shape;4115;p322"/>
          <p:cNvSpPr/>
          <p:nvPr/>
        </p:nvSpPr>
        <p:spPr>
          <a:xfrm>
            <a:off x="0" y="0"/>
            <a:ext cx="12192000" cy="6858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endParaRPr>
              <a:solidFill>
                <a:srgbClr val="FFFFFF"/>
              </a:solidFill>
              <a:latin typeface="Calibri"/>
              <a:ea typeface="Calibri"/>
              <a:cs typeface="Calibri"/>
              <a:sym typeface="Calibri"/>
            </a:endParaRPr>
          </a:p>
        </p:txBody>
      </p:sp>
      <p:pic>
        <p:nvPicPr>
          <p:cNvPr id="4116" name="Google Shape;4116;p322"/>
          <p:cNvPicPr preferRelativeResize="0"/>
          <p:nvPr/>
        </p:nvPicPr>
        <p:blipFill rotWithShape="1">
          <a:blip r:embed="rId3">
            <a:alphaModFix amt="51000"/>
          </a:blip>
          <a:srcRect t="3427" b="3417"/>
          <a:stretch/>
        </p:blipFill>
        <p:spPr>
          <a:xfrm>
            <a:off x="270" y="0"/>
            <a:ext cx="12191729" cy="6858000"/>
          </a:xfrm>
          <a:prstGeom prst="rect">
            <a:avLst/>
          </a:prstGeom>
          <a:noFill/>
          <a:ln>
            <a:noFill/>
          </a:ln>
        </p:spPr>
      </p:pic>
      <p:sp>
        <p:nvSpPr>
          <p:cNvPr id="4117" name="Google Shape;4117;p322"/>
          <p:cNvSpPr txBox="1"/>
          <p:nvPr/>
        </p:nvSpPr>
        <p:spPr>
          <a:xfrm>
            <a:off x="6842871" y="2956163"/>
            <a:ext cx="4274800" cy="738800"/>
          </a:xfrm>
          <a:prstGeom prst="rect">
            <a:avLst/>
          </a:prstGeom>
          <a:noFill/>
          <a:ln>
            <a:noFill/>
          </a:ln>
        </p:spPr>
        <p:txBody>
          <a:bodyPr spcFirstLastPara="1" wrap="square" lIns="0" tIns="0" rIns="0" bIns="0" anchor="t" anchorCtr="0">
            <a:noAutofit/>
          </a:bodyPr>
          <a:lstStyle/>
          <a:p>
            <a:pPr>
              <a:buClr>
                <a:srgbClr val="000000"/>
              </a:buClr>
              <a:buSzPts val="3600"/>
            </a:pPr>
            <a:r>
              <a:rPr lang="en" sz="4800" b="1">
                <a:solidFill>
                  <a:srgbClr val="FFFFFF"/>
                </a:solidFill>
                <a:latin typeface="Arial"/>
                <a:ea typeface="Arial"/>
                <a:cs typeface="Arial"/>
                <a:sym typeface="Arial"/>
              </a:rPr>
              <a:t>Terima kasih</a:t>
            </a:r>
            <a:endParaRPr sz="4800" b="1">
              <a:solidFill>
                <a:srgbClr val="FFFFFF"/>
              </a:solidFill>
              <a:latin typeface="Arial"/>
              <a:ea typeface="Arial"/>
              <a:cs typeface="Arial"/>
              <a:sym typeface="Arial"/>
            </a:endParaRPr>
          </a:p>
        </p:txBody>
      </p:sp>
      <p:sp>
        <p:nvSpPr>
          <p:cNvPr id="4118" name="Google Shape;4118;p322"/>
          <p:cNvSpPr txBox="1">
            <a:spLocks noGrp="1"/>
          </p:cNvSpPr>
          <p:nvPr>
            <p:ph type="sldNum" idx="4294967295"/>
          </p:nvPr>
        </p:nvSpPr>
        <p:spPr>
          <a:xfrm>
            <a:off x="11687571" y="-67667"/>
            <a:ext cx="453200" cy="524800"/>
          </a:xfrm>
          <a:prstGeom prst="rect">
            <a:avLst/>
          </a:prstGeom>
          <a:noFill/>
          <a:ln>
            <a:noFill/>
          </a:ln>
        </p:spPr>
        <p:txBody>
          <a:bodyPr spcFirstLastPara="1" vert="horz" wrap="square" lIns="91433" tIns="45700" rIns="91433" bIns="45700" rtlCol="0" anchor="ctr" anchorCtr="0">
            <a:noAutofit/>
          </a:bodyPr>
          <a:lstStyle/>
          <a:p>
            <a:pPr>
              <a:buSzPts val="800"/>
            </a:pPr>
            <a:fld id="{00000000-1234-1234-1234-123412341234}" type="slidenum">
              <a:rPr lang="en"/>
              <a:pPr>
                <a:buSzPts val="800"/>
              </a:pPr>
              <a:t>15</a:t>
            </a:f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842</Words>
  <Application>Microsoft Office PowerPoint</Application>
  <PresentationFormat>Widescreen</PresentationFormat>
  <Paragraphs>178</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Noto Sans Symbols</vt:lpstr>
      <vt:lpstr>Office Theme</vt:lpstr>
      <vt:lpstr>PowerPoint Presentation</vt:lpstr>
      <vt:lpstr>PowerPoint Presentation</vt:lpstr>
      <vt:lpstr>Permasalahan dunia pendidikan</vt:lpstr>
      <vt:lpstr>Permasalahan perencanaan di satuan pendidikan meliputi Sumber Daya Manusia, data, anggaran dan kebijakan  </vt:lpstr>
      <vt:lpstr>PowerPoint Presentation</vt:lpstr>
      <vt:lpstr>Perencanaan berbasis data adalah solusi bagi masalah perencanaan saat ini</vt:lpstr>
      <vt:lpstr>Perencanaan di satuan pendidikan merupakan suatu siklus yang menghubungkan antara analisis akar masalah dengan pelaksanaan program penyelesaiannya</vt:lpstr>
      <vt:lpstr>1. Analisis Profil Satuan Pendidikan untuk memahami potret mutu  </vt:lpstr>
      <vt:lpstr>2. Lakukan refleksi diri berbasis Profil Pendidikan untuk menetapkan akar masalah</vt:lpstr>
      <vt:lpstr>Contoh analisis untuk menetapkan masalah</vt:lpstr>
      <vt:lpstr>3. Menyusun program kerja peningkatan mutu dalam dokumen perencanaan </vt:lpstr>
      <vt:lpstr>Contoh penyusunan program kerja berdasarkan hasil analisis masalah dan akar masalah</vt:lpstr>
      <vt:lpstr>4. Pelaksanaan program sesuai dokumen perencanaan</vt:lpstr>
      <vt:lpstr>Perencanaan berbasis data adalah solusi bagi permasalahan perencanaan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Karina Manuaba</dc:creator>
  <cp:lastModifiedBy>Karina Manuaba</cp:lastModifiedBy>
  <cp:revision>1</cp:revision>
  <dcterms:created xsi:type="dcterms:W3CDTF">2022-01-24T09:03:24Z</dcterms:created>
  <dcterms:modified xsi:type="dcterms:W3CDTF">2022-01-24T09:09:41Z</dcterms:modified>
</cp:coreProperties>
</file>