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8" r:id="rId2"/>
    <p:sldId id="260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483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C7FADC-39B6-4A46-9678-C9D898FAEDA1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7CEAD9-2982-4679-B97A-B1E0A91C8A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626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48" name="Google Shape;44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cfc1d5edb6_34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61" name="Google Shape;461;gcfc1d5edb6_34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g103b42f89ac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4" name="Google Shape;484;g103b42f89ac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gcfc1d5edb6_34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22" name="Google Shape;522;gcfc1d5edb6_34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g102bca3a74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4" name="Google Shape;534;g102bca3a74c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35" name="Google Shape;535;g102bca3a74c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g10478203751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70" name="Google Shape;570;g10478203751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g103b42f89ac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7" name="Google Shape;577;g103b42f89ac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gcf9adc8019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91" name="Google Shape;591;gcf9adc8019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gcfa272e070_6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3" name="Google Shape;603;gcfa272e070_6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gf699fda937_0_2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10" name="Google Shape;610;gf699fda937_0_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gcf9adc7e96_0_1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8" name="Google Shape;618;gcf9adc7e96_0_1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gcfc1d5edb6_34_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6" name="Google Shape;626;gcfc1d5edb6_34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cfc1d5edb6_34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65" name="Google Shape;665;gcfc1d5edb6_34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g10512d2880b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7" name="Google Shape;677;g10512d2880b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gcfc1d5edb6_34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0" name="Google Shape;700;gcfc1d5edb6_34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2" name="Google Shape;411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113" name="Google Shape;411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648E2-0FCF-4E30-BD2F-0D0E9655AF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4E0B8B-2831-414C-A91E-1BB5707928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ABECF3-3A13-4031-8B70-6E533EACD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A8045-5D3A-4C7D-BFE7-594A33A1F3D2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554ADC-5676-4C72-BED0-50E635D1A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E74E1B-4AE1-47C4-958F-3AECD1AC3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6ECE2-9BD9-402F-88AF-E4ABF4DAE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078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52712-6DF3-4D8D-A52B-C53FBD1D2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9723B6-56D1-4CF0-AFCC-64E35C2F86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E23E4C-049D-400F-B7DD-B1A8CBF26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A8045-5D3A-4C7D-BFE7-594A33A1F3D2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4801F2-122A-4D59-9334-29BEC8CC5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94FBBB-595B-4488-972B-66B361223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6ECE2-9BD9-402F-88AF-E4ABF4DAE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265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2C05B-1D55-4914-B2C4-A75688B86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61CACE-530A-4BCA-9FF5-69F830030A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4729E-715B-4862-9E37-538175C01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A8045-5D3A-4C7D-BFE7-594A33A1F3D2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307686-6178-4E64-8CD6-616469E8F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B452A1-3C2E-47FF-8913-8520AF5FF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6ECE2-9BD9-402F-88AF-E4ABF4DAE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437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BABE3-34AD-4A58-A4C9-42230F3AC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93D56C-9A2E-43D2-806E-587A65F64A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787A1A-A18C-4F41-8C6B-FCA44398AE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81BEEC-8E1E-4586-9B60-A30681A1E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A8045-5D3A-4C7D-BFE7-594A33A1F3D2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736AC0-DCCD-43E9-8CFB-7A64D87C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B0D482-1B03-4B8E-9723-DC89BE0FD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6ECE2-9BD9-402F-88AF-E4ABF4DAE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927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35BB3-0BB1-4623-BFF4-1496CDD79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CEDEDD-F50F-4452-ADB7-16851D808D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50BCF3-AF93-48B3-B4B7-2FBD41D034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C960D4-195D-49EA-BB16-B279C6DFD9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E6599C-A854-416E-9639-B0E759F67B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93133E-4006-49EE-A8DF-EBF5E835A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A8045-5D3A-4C7D-BFE7-594A33A1F3D2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DC8F47-95A9-4CFE-9D61-06D9C8C2F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22F995D-B04B-460D-B92F-B27BF3EB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6ECE2-9BD9-402F-88AF-E4ABF4DAE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169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8E663-A119-473A-8518-EFF0E6843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355222-5811-4141-BF0B-FCB2BEB36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A8045-5D3A-4C7D-BFE7-594A33A1F3D2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9FA187-02B2-4D56-A675-8E9B8212E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002F79-4608-4133-9993-A6DBF77C8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6ECE2-9BD9-402F-88AF-E4ABF4DAE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356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9554A9D-9CED-44CA-A4B6-AB69E4B60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A8045-5D3A-4C7D-BFE7-594A33A1F3D2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8FBA89-4143-4C71-A687-12B594487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A1D2AE-9961-4293-863C-533EAF6F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6ECE2-9BD9-402F-88AF-E4ABF4DAE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930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09FAE-8B62-4243-B6B0-A89CD4B7C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15AFBE-C066-41A5-8A2E-A64EB03B14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8A7049-DE4A-46BC-B966-70E7C9236D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ADFA7E-10F1-457E-A97B-C873DB95B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A8045-5D3A-4C7D-BFE7-594A33A1F3D2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27FB23-B532-463D-AA3F-193E4C94E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750B80-C37F-4490-8E04-8A0758BE5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6ECE2-9BD9-402F-88AF-E4ABF4DAE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685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499AD-C1F5-47A5-AA0A-F0668C25E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511253-C975-46BB-AEED-FEF6D0EDE1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EEF791-BA12-4817-BC7B-9B19E15259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0FEF8C-7F0D-4E48-BAF1-F7C37BF2B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A8045-5D3A-4C7D-BFE7-594A33A1F3D2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4FE232-00FC-4E14-9F9D-A06525868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A4EF56-648D-4F1D-A2D2-743E7E6B5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6ECE2-9BD9-402F-88AF-E4ABF4DAE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006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63AD3-34A5-4193-818F-BB09DD8CF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A067C8-F561-4C1C-B7C5-D8C335F77A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8897BA-EF02-4AE5-9A66-01F91706F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A8045-5D3A-4C7D-BFE7-594A33A1F3D2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7D2E98-E9E3-42F6-872F-F451ED3A3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347876-194A-465B-A092-07445975F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6ECE2-9BD9-402F-88AF-E4ABF4DAE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169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4CFCDCF-35E9-4593-A241-A426ECB8E8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BADF69-D35E-465E-8588-5941650996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D56686-B4C5-4665-8E52-1DF2E9933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A8045-5D3A-4C7D-BFE7-594A33A1F3D2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4A1E59-369D-4C55-A1D1-4C1CD405C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425A3C-F5DB-49D8-B271-3906275AF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6ECE2-9BD9-402F-88AF-E4ABF4DAE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4460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Master">
  <p:cSld name="Title Mast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6299200"/>
            <a:ext cx="12192000" cy="5588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Google Shape;11;p2"/>
          <p:cNvPicPr preferRelativeResize="0"/>
          <p:nvPr/>
        </p:nvPicPr>
        <p:blipFill rotWithShape="1">
          <a:blip r:embed="rId2">
            <a:alphaModFix amt="51000"/>
          </a:blip>
          <a:srcRect t="3427" b="3417"/>
          <a:stretch/>
        </p:blipFill>
        <p:spPr>
          <a:xfrm>
            <a:off x="273" y="0"/>
            <a:ext cx="12191729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" name="Google Shape;12;p2"/>
          <p:cNvGrpSpPr/>
          <p:nvPr/>
        </p:nvGrpSpPr>
        <p:grpSpPr>
          <a:xfrm>
            <a:off x="4228803" y="6456"/>
            <a:ext cx="7963200" cy="6858000"/>
            <a:chOff x="4228801" y="7184"/>
            <a:chExt cx="7963200" cy="6858000"/>
          </a:xfrm>
        </p:grpSpPr>
        <p:sp>
          <p:nvSpPr>
            <p:cNvPr id="13" name="Google Shape;13;p2"/>
            <p:cNvSpPr/>
            <p:nvPr/>
          </p:nvSpPr>
          <p:spPr>
            <a:xfrm>
              <a:off x="5691001" y="7184"/>
              <a:ext cx="6501000" cy="684360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51425" tIns="25700" rIns="51425" bIns="2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100"/>
                <a:buFont typeface="Calibri"/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 flipH="1">
              <a:off x="4228801" y="7184"/>
              <a:ext cx="1462200" cy="6858000"/>
            </a:xfrm>
            <a:prstGeom prst="rtTriangl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51425" tIns="25700" rIns="51425" bIns="2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100"/>
                <a:buFont typeface="Calibri"/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" name="Google Shape;15;p2"/>
          <p:cNvSpPr txBox="1"/>
          <p:nvPr/>
        </p:nvSpPr>
        <p:spPr>
          <a:xfrm>
            <a:off x="5144231" y="2138307"/>
            <a:ext cx="6958000" cy="4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100"/>
              <a:buFont typeface="Arial"/>
              <a:buNone/>
            </a:pPr>
            <a:r>
              <a:rPr lang="en" sz="20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KEMENTERIAN PENDIDIKAN, KEBUDAYAAN, </a:t>
            </a:r>
            <a:endParaRPr sz="14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100"/>
              <a:buFont typeface="Arial"/>
              <a:buNone/>
            </a:pPr>
            <a:r>
              <a:rPr lang="en" sz="20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RISET, DAN TEKNOLOGI</a:t>
            </a:r>
            <a:endParaRPr sz="14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" name="Google Shape;16;p2" descr="D:\Ade\KEMENDIKBUD\Paparan Menteri\ppt\Gand Design PGRI\33ddc3bc2640689.png"/>
          <p:cNvPicPr preferRelativeResize="0"/>
          <p:nvPr/>
        </p:nvPicPr>
        <p:blipFill rotWithShape="1">
          <a:blip r:embed="rId3">
            <a:alphaModFix/>
          </a:blip>
          <a:srcRect l="6794"/>
          <a:stretch/>
        </p:blipFill>
        <p:spPr>
          <a:xfrm>
            <a:off x="7945475" y="1029264"/>
            <a:ext cx="1462104" cy="110904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2"/>
          <p:cNvSpPr txBox="1">
            <a:spLocks noGrp="1"/>
          </p:cNvSpPr>
          <p:nvPr>
            <p:ph type="body" idx="1"/>
          </p:nvPr>
        </p:nvSpPr>
        <p:spPr>
          <a:xfrm>
            <a:off x="5377800" y="3100917"/>
            <a:ext cx="6597600" cy="15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marR="0" lvl="0" indent="-304792" algn="ctr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013066"/>
              </a:buClr>
              <a:buSzPts val="2400"/>
              <a:buFont typeface="Arial"/>
              <a:buNone/>
              <a:defRPr sz="3200" b="1" i="0" u="none" strike="noStrike" cap="none">
                <a:solidFill>
                  <a:srgbClr val="01306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marR="0" lvl="1" indent="-507987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828754" marR="0" lvl="2" indent="-474121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438339" marR="0" lvl="3" indent="-457189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047924" marR="0" lvl="4" indent="-457189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657509" marR="0" lvl="5" indent="-457189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4267093" marR="0" lvl="6" indent="-457189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76678" marR="0" lvl="7" indent="-457189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5486263" marR="0" lvl="8" indent="-457189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body" idx="2"/>
          </p:nvPr>
        </p:nvSpPr>
        <p:spPr>
          <a:xfrm>
            <a:off x="5377800" y="5232764"/>
            <a:ext cx="6597600" cy="3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marR="0" lvl="0" indent="-304792" algn="ctr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013066"/>
              </a:buClr>
              <a:buSzPts val="1200"/>
              <a:buFont typeface="Arial"/>
              <a:buNone/>
              <a:defRPr sz="1600" b="1" i="0" u="none" strike="noStrike" cap="none">
                <a:solidFill>
                  <a:srgbClr val="01306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marR="0" lvl="1" indent="-507987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828754" marR="0" lvl="2" indent="-474121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438339" marR="0" lvl="3" indent="-457189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047924" marR="0" lvl="4" indent="-457189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657509" marR="0" lvl="5" indent="-457189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4267093" marR="0" lvl="6" indent="-457189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76678" marR="0" lvl="7" indent="-457189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5486263" marR="0" lvl="8" indent="-457189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30890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 1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5" tIns="25700" rIns="51425" bIns="2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5796181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Blank">
  <p:cSld name="2_Blank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9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5" tIns="25700" rIns="51425" bIns="2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sz="10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sz="10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sz="10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sz="10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sz="10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sz="10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sz="10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sz="10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sz="10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81" name="Google Shape;81;p19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4372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834750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rge Intro 1">
  <p:cSld name="Large Intro 1">
    <p:bg>
      <p:bgPr>
        <a:solidFill>
          <a:srgbClr val="F2F2F2"/>
        </a:solid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8"/>
          <p:cNvSpPr/>
          <p:nvPr/>
        </p:nvSpPr>
        <p:spPr>
          <a:xfrm flipH="1">
            <a:off x="-101614" y="0"/>
            <a:ext cx="6058348" cy="6858000"/>
          </a:xfrm>
          <a:custGeom>
            <a:avLst/>
            <a:gdLst/>
            <a:ahLst/>
            <a:cxnLst/>
            <a:rect l="l" t="t" r="r" b="b"/>
            <a:pathLst>
              <a:path w="6058348" h="6858000" extrusionOk="0">
                <a:moveTo>
                  <a:pt x="5775314" y="6830929"/>
                </a:moveTo>
                <a:lnTo>
                  <a:pt x="5755157" y="6838228"/>
                </a:lnTo>
                <a:lnTo>
                  <a:pt x="5751312" y="6840574"/>
                </a:lnTo>
                <a:lnTo>
                  <a:pt x="5764972" y="6836167"/>
                </a:lnTo>
                <a:close/>
                <a:moveTo>
                  <a:pt x="6058348" y="6809240"/>
                </a:moveTo>
                <a:lnTo>
                  <a:pt x="6058348" y="6858000"/>
                </a:lnTo>
                <a:lnTo>
                  <a:pt x="5977136" y="6858000"/>
                </a:lnTo>
                <a:lnTo>
                  <a:pt x="5977921" y="6857705"/>
                </a:lnTo>
                <a:cubicBezTo>
                  <a:pt x="5992539" y="6849168"/>
                  <a:pt x="6008071" y="6840098"/>
                  <a:pt x="6025527" y="6829598"/>
                </a:cubicBezTo>
                <a:close/>
                <a:moveTo>
                  <a:pt x="6018182" y="6739091"/>
                </a:moveTo>
                <a:lnTo>
                  <a:pt x="6017901" y="6739114"/>
                </a:lnTo>
                <a:lnTo>
                  <a:pt x="6012472" y="6751767"/>
                </a:lnTo>
                <a:cubicBezTo>
                  <a:pt x="5983236" y="6768840"/>
                  <a:pt x="5970715" y="6781051"/>
                  <a:pt x="5952444" y="6791725"/>
                </a:cubicBezTo>
                <a:cubicBezTo>
                  <a:pt x="5937047" y="6803165"/>
                  <a:pt x="5917994" y="6816740"/>
                  <a:pt x="5881449" y="6838083"/>
                </a:cubicBezTo>
                <a:lnTo>
                  <a:pt x="5884949" y="6838200"/>
                </a:lnTo>
                <a:lnTo>
                  <a:pt x="5951666" y="6794627"/>
                </a:lnTo>
                <a:cubicBezTo>
                  <a:pt x="5967061" y="6783188"/>
                  <a:pt x="5982458" y="6771743"/>
                  <a:pt x="6011694" y="6754670"/>
                </a:cubicBezTo>
                <a:cubicBezTo>
                  <a:pt x="6017819" y="6746195"/>
                  <a:pt x="6019722" y="6741256"/>
                  <a:pt x="6018182" y="6739091"/>
                </a:cubicBezTo>
                <a:close/>
                <a:moveTo>
                  <a:pt x="1828503" y="6699175"/>
                </a:moveTo>
                <a:cubicBezTo>
                  <a:pt x="1835682" y="6699347"/>
                  <a:pt x="1845291" y="6702311"/>
                  <a:pt x="1858008" y="6708052"/>
                </a:cubicBezTo>
                <a:cubicBezTo>
                  <a:pt x="1883446" y="6719539"/>
                  <a:pt x="1921317" y="6742141"/>
                  <a:pt x="1977044" y="6775753"/>
                </a:cubicBezTo>
                <a:cubicBezTo>
                  <a:pt x="1993522" y="6783280"/>
                  <a:pt x="2013657" y="6788675"/>
                  <a:pt x="2030914" y="6793299"/>
                </a:cubicBezTo>
                <a:lnTo>
                  <a:pt x="2104411" y="6858000"/>
                </a:lnTo>
                <a:lnTo>
                  <a:pt x="2029236" y="6858000"/>
                </a:lnTo>
                <a:lnTo>
                  <a:pt x="1978430" y="6816601"/>
                </a:lnTo>
                <a:cubicBezTo>
                  <a:pt x="1949129" y="6799408"/>
                  <a:pt x="1922703" y="6782988"/>
                  <a:pt x="1897054" y="6763661"/>
                </a:cubicBezTo>
                <a:cubicBezTo>
                  <a:pt x="1868529" y="6743565"/>
                  <a:pt x="1842104" y="6727142"/>
                  <a:pt x="1813581" y="6707045"/>
                </a:cubicBezTo>
                <a:cubicBezTo>
                  <a:pt x="1816576" y="6701621"/>
                  <a:pt x="1821325" y="6699001"/>
                  <a:pt x="1828503" y="6699175"/>
                </a:cubicBezTo>
                <a:close/>
                <a:moveTo>
                  <a:pt x="6058348" y="6646154"/>
                </a:moveTo>
                <a:lnTo>
                  <a:pt x="6058348" y="6798878"/>
                </a:lnTo>
                <a:lnTo>
                  <a:pt x="6007790" y="6831072"/>
                </a:lnTo>
                <a:lnTo>
                  <a:pt x="5960666" y="6858000"/>
                </a:lnTo>
                <a:lnTo>
                  <a:pt x="5702396" y="6858000"/>
                </a:lnTo>
                <a:lnTo>
                  <a:pt x="5701558" y="6857641"/>
                </a:lnTo>
                <a:lnTo>
                  <a:pt x="5700561" y="6858000"/>
                </a:lnTo>
                <a:lnTo>
                  <a:pt x="5617693" y="6858000"/>
                </a:lnTo>
                <a:lnTo>
                  <a:pt x="5769518" y="6795637"/>
                </a:lnTo>
                <a:cubicBezTo>
                  <a:pt x="5797672" y="6759593"/>
                  <a:pt x="5861661" y="6739376"/>
                  <a:pt x="5895870" y="6726747"/>
                </a:cubicBezTo>
                <a:cubicBezTo>
                  <a:pt x="5941820" y="6704813"/>
                  <a:pt x="5987774" y="6682877"/>
                  <a:pt x="6033724" y="6660942"/>
                </a:cubicBezTo>
                <a:close/>
                <a:moveTo>
                  <a:pt x="1704192" y="6494042"/>
                </a:moveTo>
                <a:cubicBezTo>
                  <a:pt x="1739249" y="6512775"/>
                  <a:pt x="1772206" y="6527832"/>
                  <a:pt x="1805163" y="6542890"/>
                </a:cubicBezTo>
                <a:cubicBezTo>
                  <a:pt x="1818528" y="6562040"/>
                  <a:pt x="1829793" y="6577513"/>
                  <a:pt x="1840284" y="6595890"/>
                </a:cubicBezTo>
                <a:cubicBezTo>
                  <a:pt x="1878214" y="6615395"/>
                  <a:pt x="1916684" y="6644384"/>
                  <a:pt x="1986015" y="6684753"/>
                </a:cubicBezTo>
                <a:cubicBezTo>
                  <a:pt x="2089385" y="6759155"/>
                  <a:pt x="2178851" y="6804919"/>
                  <a:pt x="2277722" y="6850092"/>
                </a:cubicBezTo>
                <a:lnTo>
                  <a:pt x="2294231" y="6858000"/>
                </a:lnTo>
                <a:lnTo>
                  <a:pt x="2184392" y="6858000"/>
                </a:lnTo>
                <a:lnTo>
                  <a:pt x="2137094" y="6834206"/>
                </a:lnTo>
                <a:cubicBezTo>
                  <a:pt x="2104915" y="6816243"/>
                  <a:pt x="2074835" y="6801956"/>
                  <a:pt x="2043974" y="6790575"/>
                </a:cubicBezTo>
                <a:cubicBezTo>
                  <a:pt x="2011256" y="6763128"/>
                  <a:pt x="1975661" y="6734909"/>
                  <a:pt x="1940844" y="6703784"/>
                </a:cubicBezTo>
                <a:cubicBezTo>
                  <a:pt x="1904470" y="6678471"/>
                  <a:pt x="1865997" y="6649482"/>
                  <a:pt x="1808948" y="6609289"/>
                </a:cubicBezTo>
                <a:cubicBezTo>
                  <a:pt x="1762627" y="6575081"/>
                  <a:pt x="1716304" y="6540876"/>
                  <a:pt x="1672861" y="6507439"/>
                </a:cubicBezTo>
                <a:cubicBezTo>
                  <a:pt x="1691131" y="6496770"/>
                  <a:pt x="1697662" y="6495405"/>
                  <a:pt x="1704192" y="6494042"/>
                </a:cubicBezTo>
                <a:close/>
                <a:moveTo>
                  <a:pt x="1413162" y="6406719"/>
                </a:moveTo>
                <a:cubicBezTo>
                  <a:pt x="1550808" y="6502755"/>
                  <a:pt x="1635363" y="6578343"/>
                  <a:pt x="1705777" y="6637683"/>
                </a:cubicBezTo>
                <a:cubicBezTo>
                  <a:pt x="1739276" y="6662228"/>
                  <a:pt x="1776428" y="6684637"/>
                  <a:pt x="1813581" y="6707045"/>
                </a:cubicBezTo>
                <a:cubicBezTo>
                  <a:pt x="1842104" y="6727142"/>
                  <a:pt x="1868529" y="6743562"/>
                  <a:pt x="1894178" y="6762888"/>
                </a:cubicBezTo>
                <a:cubicBezTo>
                  <a:pt x="1919825" y="6782214"/>
                  <a:pt x="1946251" y="6798637"/>
                  <a:pt x="1975555" y="6815827"/>
                </a:cubicBezTo>
                <a:lnTo>
                  <a:pt x="2027311" y="6858000"/>
                </a:lnTo>
                <a:lnTo>
                  <a:pt x="1975650" y="6858000"/>
                </a:lnTo>
                <a:lnTo>
                  <a:pt x="1904949" y="6808974"/>
                </a:lnTo>
                <a:cubicBezTo>
                  <a:pt x="1880448" y="6791122"/>
                  <a:pt x="1856043" y="6772908"/>
                  <a:pt x="1831444" y="6755421"/>
                </a:cubicBezTo>
                <a:lnTo>
                  <a:pt x="1759476" y="6701886"/>
                </a:lnTo>
                <a:cubicBezTo>
                  <a:pt x="1736702" y="6683331"/>
                  <a:pt x="1711054" y="6664005"/>
                  <a:pt x="1688284" y="6645449"/>
                </a:cubicBezTo>
                <a:cubicBezTo>
                  <a:pt x="1654006" y="6623811"/>
                  <a:pt x="1623384" y="6600041"/>
                  <a:pt x="1591984" y="6579173"/>
                </a:cubicBezTo>
                <a:cubicBezTo>
                  <a:pt x="1564240" y="6556170"/>
                  <a:pt x="1535715" y="6536073"/>
                  <a:pt x="1510844" y="6513843"/>
                </a:cubicBezTo>
                <a:cubicBezTo>
                  <a:pt x="1485197" y="6494517"/>
                  <a:pt x="1466080" y="6473826"/>
                  <a:pt x="1449063" y="6456811"/>
                </a:cubicBezTo>
                <a:cubicBezTo>
                  <a:pt x="1432819" y="6436894"/>
                  <a:pt x="1421554" y="6421422"/>
                  <a:pt x="1413162" y="6406719"/>
                </a:cubicBezTo>
                <a:close/>
                <a:moveTo>
                  <a:pt x="1521005" y="6360893"/>
                </a:moveTo>
                <a:cubicBezTo>
                  <a:pt x="1538261" y="6365516"/>
                  <a:pt x="1549766" y="6368599"/>
                  <a:pt x="1567801" y="6370320"/>
                </a:cubicBezTo>
                <a:cubicBezTo>
                  <a:pt x="1614662" y="6414011"/>
                  <a:pt x="1653676" y="6452484"/>
                  <a:pt x="1704192" y="6494042"/>
                </a:cubicBezTo>
                <a:cubicBezTo>
                  <a:pt x="1697662" y="6495405"/>
                  <a:pt x="1691131" y="6496770"/>
                  <a:pt x="1680948" y="6500268"/>
                </a:cubicBezTo>
                <a:cubicBezTo>
                  <a:pt x="1628331" y="6455034"/>
                  <a:pt x="1573619" y="6406125"/>
                  <a:pt x="1521005" y="6360893"/>
                </a:cubicBezTo>
                <a:close/>
                <a:moveTo>
                  <a:pt x="1399798" y="6033698"/>
                </a:moveTo>
                <a:lnTo>
                  <a:pt x="1399604" y="6034532"/>
                </a:lnTo>
                <a:lnTo>
                  <a:pt x="1406136" y="6049010"/>
                </a:lnTo>
                <a:lnTo>
                  <a:pt x="1408539" y="6044319"/>
                </a:lnTo>
                <a:close/>
                <a:moveTo>
                  <a:pt x="1036872" y="6016343"/>
                </a:moveTo>
                <a:cubicBezTo>
                  <a:pt x="1120887" y="6082443"/>
                  <a:pt x="1159664" y="6133306"/>
                  <a:pt x="1202872" y="6179134"/>
                </a:cubicBezTo>
                <a:cubicBezTo>
                  <a:pt x="1210485" y="6196739"/>
                  <a:pt x="1240090" y="6235807"/>
                  <a:pt x="1230684" y="6236401"/>
                </a:cubicBezTo>
                <a:cubicBezTo>
                  <a:pt x="1200841" y="6209724"/>
                  <a:pt x="1173094" y="6186720"/>
                  <a:pt x="1151880" y="6162355"/>
                </a:cubicBezTo>
                <a:cubicBezTo>
                  <a:pt x="1129885" y="6140896"/>
                  <a:pt x="1110768" y="6120204"/>
                  <a:pt x="1094528" y="6100288"/>
                </a:cubicBezTo>
                <a:cubicBezTo>
                  <a:pt x="1064143" y="6064123"/>
                  <a:pt x="1046582" y="6037626"/>
                  <a:pt x="1036872" y="6016343"/>
                </a:cubicBezTo>
                <a:close/>
                <a:moveTo>
                  <a:pt x="729934" y="5606776"/>
                </a:moveTo>
                <a:lnTo>
                  <a:pt x="738318" y="5619162"/>
                </a:lnTo>
                <a:lnTo>
                  <a:pt x="741534" y="5622080"/>
                </a:lnTo>
                <a:close/>
                <a:moveTo>
                  <a:pt x="864907" y="5288164"/>
                </a:moveTo>
                <a:lnTo>
                  <a:pt x="868725" y="5296695"/>
                </a:lnTo>
                <a:lnTo>
                  <a:pt x="869268" y="5295812"/>
                </a:lnTo>
                <a:close/>
                <a:moveTo>
                  <a:pt x="566239" y="5278338"/>
                </a:moveTo>
                <a:lnTo>
                  <a:pt x="640251" y="5436620"/>
                </a:lnTo>
                <a:lnTo>
                  <a:pt x="582093" y="5309152"/>
                </a:lnTo>
                <a:close/>
                <a:moveTo>
                  <a:pt x="457312" y="5107590"/>
                </a:moveTo>
                <a:cubicBezTo>
                  <a:pt x="468273" y="5101188"/>
                  <a:pt x="493143" y="5123418"/>
                  <a:pt x="518858" y="5177012"/>
                </a:cubicBezTo>
                <a:lnTo>
                  <a:pt x="521360" y="5182362"/>
                </a:lnTo>
                <a:lnTo>
                  <a:pt x="553395" y="5199108"/>
                </a:lnTo>
                <a:cubicBezTo>
                  <a:pt x="567801" y="5215812"/>
                  <a:pt x="585495" y="5244683"/>
                  <a:pt x="611329" y="5292077"/>
                </a:cubicBezTo>
                <a:cubicBezTo>
                  <a:pt x="640157" y="5334052"/>
                  <a:pt x="672640" y="5373890"/>
                  <a:pt x="694396" y="5407740"/>
                </a:cubicBezTo>
                <a:cubicBezTo>
                  <a:pt x="716152" y="5441591"/>
                  <a:pt x="727181" y="5469454"/>
                  <a:pt x="723291" y="5483977"/>
                </a:cubicBezTo>
                <a:cubicBezTo>
                  <a:pt x="728804" y="5497908"/>
                  <a:pt x="732220" y="5508166"/>
                  <a:pt x="740612" y="5522869"/>
                </a:cubicBezTo>
                <a:cubicBezTo>
                  <a:pt x="769441" y="5564840"/>
                  <a:pt x="793293" y="5602365"/>
                  <a:pt x="824997" y="5645110"/>
                </a:cubicBezTo>
                <a:lnTo>
                  <a:pt x="824949" y="5645134"/>
                </a:lnTo>
                <a:lnTo>
                  <a:pt x="786356" y="5662776"/>
                </a:lnTo>
                <a:lnTo>
                  <a:pt x="715179" y="5521277"/>
                </a:lnTo>
                <a:lnTo>
                  <a:pt x="710297" y="5520972"/>
                </a:lnTo>
                <a:lnTo>
                  <a:pt x="777654" y="5654875"/>
                </a:lnTo>
                <a:lnTo>
                  <a:pt x="786356" y="5662776"/>
                </a:lnTo>
                <a:cubicBezTo>
                  <a:pt x="791837" y="5659575"/>
                  <a:pt x="798562" y="5657486"/>
                  <a:pt x="805384" y="5655033"/>
                </a:cubicBezTo>
                <a:lnTo>
                  <a:pt x="824949" y="5645134"/>
                </a:lnTo>
                <a:lnTo>
                  <a:pt x="825000" y="5645111"/>
                </a:lnTo>
                <a:cubicBezTo>
                  <a:pt x="891047" y="5743758"/>
                  <a:pt x="962846" y="5843946"/>
                  <a:pt x="1039854" y="5936188"/>
                </a:cubicBezTo>
                <a:cubicBezTo>
                  <a:pt x="1021040" y="5937375"/>
                  <a:pt x="1005105" y="5939332"/>
                  <a:pt x="980539" y="5938976"/>
                </a:cubicBezTo>
                <a:cubicBezTo>
                  <a:pt x="987609" y="5947097"/>
                  <a:pt x="989709" y="5950775"/>
                  <a:pt x="996779" y="5958896"/>
                </a:cubicBezTo>
                <a:cubicBezTo>
                  <a:pt x="968017" y="5951189"/>
                  <a:pt x="944230" y="5947927"/>
                  <a:pt x="915468" y="5940222"/>
                </a:cubicBezTo>
                <a:cubicBezTo>
                  <a:pt x="901326" y="5923977"/>
                  <a:pt x="887182" y="5907733"/>
                  <a:pt x="873038" y="5891490"/>
                </a:cubicBezTo>
                <a:cubicBezTo>
                  <a:pt x="858895" y="5875247"/>
                  <a:pt x="848407" y="5856871"/>
                  <a:pt x="834264" y="5840627"/>
                </a:cubicBezTo>
                <a:cubicBezTo>
                  <a:pt x="803339" y="5794979"/>
                  <a:pt x="768757" y="5751464"/>
                  <a:pt x="740709" y="5706587"/>
                </a:cubicBezTo>
                <a:cubicBezTo>
                  <a:pt x="712659" y="5661709"/>
                  <a:pt x="684611" y="5616832"/>
                  <a:pt x="655781" y="5574860"/>
                </a:cubicBezTo>
                <a:cubicBezTo>
                  <a:pt x="627733" y="5529984"/>
                  <a:pt x="605434" y="5486648"/>
                  <a:pt x="579484" y="5445444"/>
                </a:cubicBezTo>
                <a:cubicBezTo>
                  <a:pt x="566897" y="5423392"/>
                  <a:pt x="554310" y="5401338"/>
                  <a:pt x="543822" y="5382962"/>
                </a:cubicBezTo>
                <a:cubicBezTo>
                  <a:pt x="534111" y="5361679"/>
                  <a:pt x="521523" y="5339626"/>
                  <a:pt x="511815" y="5318344"/>
                </a:cubicBezTo>
                <a:cubicBezTo>
                  <a:pt x="516246" y="5313304"/>
                  <a:pt x="540337" y="5338440"/>
                  <a:pt x="535299" y="5299729"/>
                </a:cubicBezTo>
                <a:cubicBezTo>
                  <a:pt x="550760" y="5322552"/>
                  <a:pt x="566224" y="5345376"/>
                  <a:pt x="578811" y="5367430"/>
                </a:cubicBezTo>
                <a:cubicBezTo>
                  <a:pt x="597149" y="5391024"/>
                  <a:pt x="612611" y="5413848"/>
                  <a:pt x="628854" y="5433765"/>
                </a:cubicBezTo>
                <a:cubicBezTo>
                  <a:pt x="646954" y="5469751"/>
                  <a:pt x="665835" y="5502832"/>
                  <a:pt x="683935" y="5538817"/>
                </a:cubicBezTo>
                <a:lnTo>
                  <a:pt x="689004" y="5546303"/>
                </a:lnTo>
                <a:lnTo>
                  <a:pt x="628854" y="5433765"/>
                </a:lnTo>
                <a:cubicBezTo>
                  <a:pt x="613390" y="5410941"/>
                  <a:pt x="597149" y="5391024"/>
                  <a:pt x="581686" y="5368200"/>
                </a:cubicBezTo>
                <a:cubicBezTo>
                  <a:pt x="566224" y="5345376"/>
                  <a:pt x="553637" y="5323323"/>
                  <a:pt x="538174" y="5300498"/>
                </a:cubicBezTo>
                <a:cubicBezTo>
                  <a:pt x="525048" y="5268958"/>
                  <a:pt x="509043" y="5236651"/>
                  <a:pt x="495914" y="5205110"/>
                </a:cubicBezTo>
                <a:cubicBezTo>
                  <a:pt x="482789" y="5173573"/>
                  <a:pt x="470437" y="5139130"/>
                  <a:pt x="457312" y="5107590"/>
                </a:cubicBezTo>
                <a:close/>
                <a:moveTo>
                  <a:pt x="869428" y="1149768"/>
                </a:moveTo>
                <a:lnTo>
                  <a:pt x="870666" y="1150875"/>
                </a:lnTo>
                <a:lnTo>
                  <a:pt x="870910" y="1150505"/>
                </a:lnTo>
                <a:close/>
                <a:moveTo>
                  <a:pt x="1154519" y="779895"/>
                </a:moveTo>
                <a:cubicBezTo>
                  <a:pt x="1088263" y="843092"/>
                  <a:pt x="1073407" y="864020"/>
                  <a:pt x="1059331" y="882040"/>
                </a:cubicBezTo>
                <a:lnTo>
                  <a:pt x="1030096" y="899115"/>
                </a:lnTo>
                <a:lnTo>
                  <a:pt x="1026538" y="900885"/>
                </a:lnTo>
                <a:lnTo>
                  <a:pt x="1026381" y="900955"/>
                </a:lnTo>
                <a:lnTo>
                  <a:pt x="995885" y="911744"/>
                </a:lnTo>
                <a:lnTo>
                  <a:pt x="995016" y="914492"/>
                </a:lnTo>
                <a:lnTo>
                  <a:pt x="960212" y="1024357"/>
                </a:lnTo>
                <a:lnTo>
                  <a:pt x="960428" y="1024130"/>
                </a:lnTo>
                <a:lnTo>
                  <a:pt x="995107" y="914646"/>
                </a:lnTo>
                <a:lnTo>
                  <a:pt x="1026381" y="900955"/>
                </a:lnTo>
                <a:lnTo>
                  <a:pt x="1027811" y="900448"/>
                </a:lnTo>
                <a:lnTo>
                  <a:pt x="1030096" y="899115"/>
                </a:lnTo>
                <a:lnTo>
                  <a:pt x="1058554" y="884944"/>
                </a:lnTo>
                <a:cubicBezTo>
                  <a:pt x="1072629" y="866923"/>
                  <a:pt x="1090360" y="846766"/>
                  <a:pt x="1153741" y="782799"/>
                </a:cubicBezTo>
                <a:lnTo>
                  <a:pt x="1155508" y="784829"/>
                </a:lnTo>
                <a:lnTo>
                  <a:pt x="1157170" y="782939"/>
                </a:lnTo>
                <a:close/>
                <a:moveTo>
                  <a:pt x="1256748" y="536415"/>
                </a:moveTo>
                <a:cubicBezTo>
                  <a:pt x="1242907" y="542049"/>
                  <a:pt x="1226194" y="546909"/>
                  <a:pt x="1208698" y="554675"/>
                </a:cubicBezTo>
                <a:cubicBezTo>
                  <a:pt x="1178448" y="587047"/>
                  <a:pt x="1155504" y="615144"/>
                  <a:pt x="1114053" y="666307"/>
                </a:cubicBezTo>
                <a:lnTo>
                  <a:pt x="1124878" y="681175"/>
                </a:lnTo>
                <a:lnTo>
                  <a:pt x="1125854" y="679334"/>
                </a:lnTo>
                <a:lnTo>
                  <a:pt x="1116931" y="667078"/>
                </a:lnTo>
                <a:cubicBezTo>
                  <a:pt x="1158381" y="615915"/>
                  <a:pt x="1181326" y="587814"/>
                  <a:pt x="1211575" y="555446"/>
                </a:cubicBezTo>
                <a:lnTo>
                  <a:pt x="1254123" y="539278"/>
                </a:lnTo>
                <a:close/>
                <a:moveTo>
                  <a:pt x="1522578" y="430179"/>
                </a:moveTo>
                <a:lnTo>
                  <a:pt x="1518158" y="432143"/>
                </a:lnTo>
                <a:lnTo>
                  <a:pt x="1486693" y="487893"/>
                </a:lnTo>
                <a:cubicBezTo>
                  <a:pt x="1479137" y="500266"/>
                  <a:pt x="1474121" y="507487"/>
                  <a:pt x="1468909" y="515429"/>
                </a:cubicBezTo>
                <a:cubicBezTo>
                  <a:pt x="1319920" y="634293"/>
                  <a:pt x="1203715" y="814870"/>
                  <a:pt x="1073539" y="932551"/>
                </a:cubicBezTo>
                <a:cubicBezTo>
                  <a:pt x="1051916" y="967231"/>
                  <a:pt x="1029514" y="1004816"/>
                  <a:pt x="1004235" y="1041631"/>
                </a:cubicBezTo>
                <a:cubicBezTo>
                  <a:pt x="978959" y="1078447"/>
                  <a:pt x="959433" y="1116803"/>
                  <a:pt x="937031" y="1154389"/>
                </a:cubicBezTo>
                <a:cubicBezTo>
                  <a:pt x="884918" y="1233829"/>
                  <a:pt x="816870" y="1315226"/>
                  <a:pt x="793754" y="1389983"/>
                </a:cubicBezTo>
                <a:cubicBezTo>
                  <a:pt x="760931" y="1443456"/>
                  <a:pt x="728107" y="1496930"/>
                  <a:pt x="698160" y="1551175"/>
                </a:cubicBezTo>
                <a:cubicBezTo>
                  <a:pt x="677855" y="1592439"/>
                  <a:pt x="660427" y="1634469"/>
                  <a:pt x="640124" y="1675732"/>
                </a:cubicBezTo>
                <a:lnTo>
                  <a:pt x="610718" y="1739460"/>
                </a:lnTo>
                <a:cubicBezTo>
                  <a:pt x="601614" y="1761928"/>
                  <a:pt x="593290" y="1781494"/>
                  <a:pt x="584185" y="1803962"/>
                </a:cubicBezTo>
                <a:cubicBezTo>
                  <a:pt x="559213" y="1862652"/>
                  <a:pt x="532141" y="1917667"/>
                  <a:pt x="510043" y="1977130"/>
                </a:cubicBezTo>
                <a:cubicBezTo>
                  <a:pt x="497047" y="2014122"/>
                  <a:pt x="485609" y="2045307"/>
                  <a:pt x="471836" y="2085204"/>
                </a:cubicBezTo>
                <a:cubicBezTo>
                  <a:pt x="466930" y="2115024"/>
                  <a:pt x="464898" y="2145614"/>
                  <a:pt x="455083" y="2205254"/>
                </a:cubicBezTo>
                <a:lnTo>
                  <a:pt x="478787" y="2143746"/>
                </a:lnTo>
                <a:lnTo>
                  <a:pt x="483408" y="2122551"/>
                </a:lnTo>
                <a:cubicBezTo>
                  <a:pt x="497179" y="2082653"/>
                  <a:pt x="514609" y="2040619"/>
                  <a:pt x="527603" y="2003628"/>
                </a:cubicBezTo>
                <a:cubicBezTo>
                  <a:pt x="549702" y="1944165"/>
                  <a:pt x="576774" y="1889150"/>
                  <a:pt x="601746" y="1830460"/>
                </a:cubicBezTo>
                <a:lnTo>
                  <a:pt x="628944" y="1811079"/>
                </a:lnTo>
                <a:lnTo>
                  <a:pt x="712748" y="1617563"/>
                </a:lnTo>
                <a:lnTo>
                  <a:pt x="720695" y="1582121"/>
                </a:lnTo>
                <a:lnTo>
                  <a:pt x="771153" y="1507462"/>
                </a:lnTo>
                <a:lnTo>
                  <a:pt x="806568" y="1442918"/>
                </a:lnTo>
                <a:lnTo>
                  <a:pt x="798322" y="1453475"/>
                </a:lnTo>
                <a:cubicBezTo>
                  <a:pt x="793348" y="1449030"/>
                  <a:pt x="788374" y="1444583"/>
                  <a:pt x="782622" y="1443042"/>
                </a:cubicBezTo>
                <a:cubicBezTo>
                  <a:pt x="758121" y="1476953"/>
                  <a:pt x="732067" y="1516673"/>
                  <a:pt x="706008" y="1556393"/>
                </a:cubicBezTo>
                <a:cubicBezTo>
                  <a:pt x="700560" y="1576726"/>
                  <a:pt x="694333" y="1599966"/>
                  <a:pt x="690205" y="1626882"/>
                </a:cubicBezTo>
                <a:cubicBezTo>
                  <a:pt x="669122" y="1671048"/>
                  <a:pt x="652472" y="1710175"/>
                  <a:pt x="634266" y="1755113"/>
                </a:cubicBezTo>
                <a:cubicBezTo>
                  <a:pt x="632710" y="1760922"/>
                  <a:pt x="627501" y="1768865"/>
                  <a:pt x="625165" y="1777582"/>
                </a:cubicBezTo>
                <a:cubicBezTo>
                  <a:pt x="610546" y="1786118"/>
                  <a:pt x="601681" y="1796196"/>
                  <a:pt x="587063" y="1804734"/>
                </a:cubicBezTo>
                <a:cubicBezTo>
                  <a:pt x="596165" y="1782265"/>
                  <a:pt x="604491" y="1762699"/>
                  <a:pt x="613593" y="1740230"/>
                </a:cubicBezTo>
                <a:lnTo>
                  <a:pt x="642999" y="1676502"/>
                </a:lnTo>
                <a:cubicBezTo>
                  <a:pt x="663304" y="1635240"/>
                  <a:pt x="680732" y="1593210"/>
                  <a:pt x="701035" y="1551945"/>
                </a:cubicBezTo>
                <a:cubicBezTo>
                  <a:pt x="733860" y="1498472"/>
                  <a:pt x="766683" y="1444997"/>
                  <a:pt x="796633" y="1390754"/>
                </a:cubicBezTo>
                <a:cubicBezTo>
                  <a:pt x="819745" y="1315996"/>
                  <a:pt x="887017" y="1237506"/>
                  <a:pt x="939908" y="1155160"/>
                </a:cubicBezTo>
                <a:cubicBezTo>
                  <a:pt x="962310" y="1117574"/>
                  <a:pt x="981834" y="1079217"/>
                  <a:pt x="1007113" y="1042402"/>
                </a:cubicBezTo>
                <a:cubicBezTo>
                  <a:pt x="1029514" y="1004816"/>
                  <a:pt x="1054012" y="970907"/>
                  <a:pt x="1076414" y="933321"/>
                </a:cubicBezTo>
                <a:cubicBezTo>
                  <a:pt x="1206590" y="815641"/>
                  <a:pt x="1319920" y="634293"/>
                  <a:pt x="1471783" y="516199"/>
                </a:cubicBezTo>
                <a:cubicBezTo>
                  <a:pt x="1482985" y="497404"/>
                  <a:pt x="1491851" y="487327"/>
                  <a:pt x="1522578" y="430179"/>
                </a:cubicBezTo>
                <a:close/>
                <a:moveTo>
                  <a:pt x="1652184" y="153561"/>
                </a:moveTo>
                <a:lnTo>
                  <a:pt x="1663450" y="169033"/>
                </a:lnTo>
                <a:lnTo>
                  <a:pt x="1663451" y="169031"/>
                </a:lnTo>
                <a:lnTo>
                  <a:pt x="1652188" y="153562"/>
                </a:lnTo>
                <a:close/>
                <a:moveTo>
                  <a:pt x="1691382" y="0"/>
                </a:moveTo>
                <a:lnTo>
                  <a:pt x="1855113" y="0"/>
                </a:lnTo>
                <a:lnTo>
                  <a:pt x="1804830" y="32563"/>
                </a:lnTo>
                <a:lnTo>
                  <a:pt x="1814541" y="53842"/>
                </a:lnTo>
                <a:lnTo>
                  <a:pt x="1814880" y="53671"/>
                </a:lnTo>
                <a:lnTo>
                  <a:pt x="1806927" y="36236"/>
                </a:lnTo>
                <a:lnTo>
                  <a:pt x="1864372" y="0"/>
                </a:lnTo>
                <a:lnTo>
                  <a:pt x="2008202" y="0"/>
                </a:lnTo>
                <a:lnTo>
                  <a:pt x="1899931" y="71664"/>
                </a:lnTo>
                <a:cubicBezTo>
                  <a:pt x="1790875" y="147911"/>
                  <a:pt x="1685782" y="229501"/>
                  <a:pt x="1584031" y="315877"/>
                </a:cubicBezTo>
                <a:cubicBezTo>
                  <a:pt x="1524541" y="365321"/>
                  <a:pt x="1478353" y="399644"/>
                  <a:pt x="1446004" y="428338"/>
                </a:cubicBezTo>
                <a:cubicBezTo>
                  <a:pt x="1413654" y="457032"/>
                  <a:pt x="1392269" y="479324"/>
                  <a:pt x="1377413" y="500251"/>
                </a:cubicBezTo>
                <a:cubicBezTo>
                  <a:pt x="1356029" y="522541"/>
                  <a:pt x="1331766" y="544063"/>
                  <a:pt x="1310379" y="566352"/>
                </a:cubicBezTo>
                <a:cubicBezTo>
                  <a:pt x="1266828" y="613840"/>
                  <a:pt x="1223279" y="661324"/>
                  <a:pt x="1180507" y="705906"/>
                </a:cubicBezTo>
                <a:lnTo>
                  <a:pt x="1046624" y="830137"/>
                </a:lnTo>
                <a:lnTo>
                  <a:pt x="1044341" y="834435"/>
                </a:lnTo>
                <a:cubicBezTo>
                  <a:pt x="1025831" y="857499"/>
                  <a:pt x="1008640" y="887139"/>
                  <a:pt x="989352" y="913105"/>
                </a:cubicBezTo>
                <a:cubicBezTo>
                  <a:pt x="976055" y="928222"/>
                  <a:pt x="967189" y="938301"/>
                  <a:pt x="955446" y="947608"/>
                </a:cubicBezTo>
                <a:lnTo>
                  <a:pt x="948137" y="951876"/>
                </a:lnTo>
                <a:lnTo>
                  <a:pt x="899650" y="1030733"/>
                </a:lnTo>
                <a:cubicBezTo>
                  <a:pt x="889141" y="1051269"/>
                  <a:pt x="883420" y="1066860"/>
                  <a:pt x="879917" y="1079932"/>
                </a:cubicBezTo>
                <a:cubicBezTo>
                  <a:pt x="872913" y="1106074"/>
                  <a:pt x="871117" y="1124274"/>
                  <a:pt x="854707" y="1151011"/>
                </a:cubicBezTo>
                <a:cubicBezTo>
                  <a:pt x="829427" y="1187826"/>
                  <a:pt x="807803" y="1222508"/>
                  <a:pt x="782527" y="1259324"/>
                </a:cubicBezTo>
                <a:cubicBezTo>
                  <a:pt x="760126" y="1296910"/>
                  <a:pt x="735625" y="1330818"/>
                  <a:pt x="713223" y="1368405"/>
                </a:cubicBezTo>
                <a:cubicBezTo>
                  <a:pt x="682498" y="1425556"/>
                  <a:pt x="656205" y="1477664"/>
                  <a:pt x="626256" y="1531909"/>
                </a:cubicBezTo>
                <a:cubicBezTo>
                  <a:pt x="602840" y="1584792"/>
                  <a:pt x="583076" y="1635539"/>
                  <a:pt x="560436" y="1685514"/>
                </a:cubicBezTo>
                <a:cubicBezTo>
                  <a:pt x="537798" y="1735491"/>
                  <a:pt x="520133" y="1789912"/>
                  <a:pt x="503247" y="1841429"/>
                </a:cubicBezTo>
                <a:cubicBezTo>
                  <a:pt x="522771" y="1803072"/>
                  <a:pt x="538642" y="1766851"/>
                  <a:pt x="552956" y="1736437"/>
                </a:cubicBezTo>
                <a:lnTo>
                  <a:pt x="557264" y="1727827"/>
                </a:lnTo>
                <a:lnTo>
                  <a:pt x="572719" y="1685690"/>
                </a:lnTo>
                <a:cubicBezTo>
                  <a:pt x="595360" y="1635714"/>
                  <a:pt x="615901" y="1582065"/>
                  <a:pt x="638538" y="1532088"/>
                </a:cubicBezTo>
                <a:lnTo>
                  <a:pt x="645092" y="1536446"/>
                </a:lnTo>
                <a:lnTo>
                  <a:pt x="646440" y="1533915"/>
                </a:lnTo>
                <a:lnTo>
                  <a:pt x="639320" y="1529182"/>
                </a:lnTo>
                <a:cubicBezTo>
                  <a:pt x="670045" y="1472031"/>
                  <a:pt x="696338" y="1419922"/>
                  <a:pt x="726288" y="1365678"/>
                </a:cubicBezTo>
                <a:cubicBezTo>
                  <a:pt x="748689" y="1328092"/>
                  <a:pt x="771091" y="1290506"/>
                  <a:pt x="795590" y="1256593"/>
                </a:cubicBezTo>
                <a:lnTo>
                  <a:pt x="867437" y="1148780"/>
                </a:lnTo>
                <a:lnTo>
                  <a:pt x="864893" y="1147514"/>
                </a:lnTo>
                <a:cubicBezTo>
                  <a:pt x="881303" y="1120776"/>
                  <a:pt x="883099" y="1102576"/>
                  <a:pt x="890104" y="1076434"/>
                </a:cubicBezTo>
                <a:cubicBezTo>
                  <a:pt x="897109" y="1050289"/>
                  <a:pt x="910102" y="1013296"/>
                  <a:pt x="958323" y="948379"/>
                </a:cubicBezTo>
                <a:cubicBezTo>
                  <a:pt x="967189" y="938301"/>
                  <a:pt x="976832" y="925319"/>
                  <a:pt x="992230" y="913876"/>
                </a:cubicBezTo>
                <a:lnTo>
                  <a:pt x="993571" y="911960"/>
                </a:lnTo>
                <a:lnTo>
                  <a:pt x="1047220" y="835207"/>
                </a:lnTo>
                <a:cubicBezTo>
                  <a:pt x="1092866" y="791395"/>
                  <a:pt x="1134860" y="749720"/>
                  <a:pt x="1182605" y="709583"/>
                </a:cubicBezTo>
                <a:cubicBezTo>
                  <a:pt x="1226155" y="662098"/>
                  <a:pt x="1266831" y="613841"/>
                  <a:pt x="1312478" y="570029"/>
                </a:cubicBezTo>
                <a:cubicBezTo>
                  <a:pt x="1333087" y="550643"/>
                  <a:pt x="1358128" y="526218"/>
                  <a:pt x="1379511" y="503928"/>
                </a:cubicBezTo>
                <a:cubicBezTo>
                  <a:pt x="1394368" y="483002"/>
                  <a:pt x="1415753" y="460710"/>
                  <a:pt x="1448103" y="432016"/>
                </a:cubicBezTo>
                <a:cubicBezTo>
                  <a:pt x="1480451" y="403323"/>
                  <a:pt x="1526641" y="368998"/>
                  <a:pt x="1586130" y="319554"/>
                </a:cubicBezTo>
                <a:cubicBezTo>
                  <a:pt x="1688271" y="231725"/>
                  <a:pt x="1793363" y="150135"/>
                  <a:pt x="1902322" y="74252"/>
                </a:cubicBezTo>
                <a:lnTo>
                  <a:pt x="2015076" y="0"/>
                </a:lnTo>
                <a:lnTo>
                  <a:pt x="2107911" y="0"/>
                </a:lnTo>
                <a:lnTo>
                  <a:pt x="2096656" y="7624"/>
                </a:lnTo>
                <a:cubicBezTo>
                  <a:pt x="2057932" y="34220"/>
                  <a:pt x="2018917" y="61906"/>
                  <a:pt x="1980037" y="91963"/>
                </a:cubicBezTo>
                <a:cubicBezTo>
                  <a:pt x="1957333" y="107672"/>
                  <a:pt x="1935405" y="120477"/>
                  <a:pt x="1915575" y="136959"/>
                </a:cubicBezTo>
                <a:cubicBezTo>
                  <a:pt x="1892869" y="152668"/>
                  <a:pt x="1873041" y="169151"/>
                  <a:pt x="1850336" y="184860"/>
                </a:cubicBezTo>
                <a:lnTo>
                  <a:pt x="1569461" y="368283"/>
                </a:lnTo>
                <a:lnTo>
                  <a:pt x="1853989" y="182727"/>
                </a:lnTo>
                <a:cubicBezTo>
                  <a:pt x="1876695" y="167015"/>
                  <a:pt x="1896522" y="150535"/>
                  <a:pt x="1919227" y="134823"/>
                </a:cubicBezTo>
                <a:cubicBezTo>
                  <a:pt x="1941933" y="119114"/>
                  <a:pt x="1963859" y="106309"/>
                  <a:pt x="1983691" y="89827"/>
                </a:cubicBezTo>
                <a:cubicBezTo>
                  <a:pt x="2022571" y="59769"/>
                  <a:pt x="2061391" y="32810"/>
                  <a:pt x="2100017" y="6576"/>
                </a:cubicBezTo>
                <a:lnTo>
                  <a:pt x="2109616" y="0"/>
                </a:lnTo>
                <a:lnTo>
                  <a:pt x="6058348" y="0"/>
                </a:lnTo>
                <a:lnTo>
                  <a:pt x="6058348" y="6619162"/>
                </a:lnTo>
                <a:lnTo>
                  <a:pt x="6031323" y="6635392"/>
                </a:lnTo>
                <a:cubicBezTo>
                  <a:pt x="5985371" y="6657328"/>
                  <a:pt x="5939420" y="6679262"/>
                  <a:pt x="5893467" y="6701198"/>
                </a:cubicBezTo>
                <a:lnTo>
                  <a:pt x="5880490" y="6706580"/>
                </a:lnTo>
                <a:lnTo>
                  <a:pt x="5874578" y="6710082"/>
                </a:lnTo>
                <a:lnTo>
                  <a:pt x="5817324" y="6736133"/>
                </a:lnTo>
                <a:lnTo>
                  <a:pt x="5767118" y="6770087"/>
                </a:lnTo>
                <a:cubicBezTo>
                  <a:pt x="5710980" y="6795521"/>
                  <a:pt x="5655622" y="6818049"/>
                  <a:pt x="5597386" y="6839806"/>
                </a:cubicBezTo>
                <a:lnTo>
                  <a:pt x="5571528" y="6847980"/>
                </a:lnTo>
                <a:lnTo>
                  <a:pt x="5549506" y="6858000"/>
                </a:lnTo>
                <a:lnTo>
                  <a:pt x="2319827" y="6858000"/>
                </a:lnTo>
                <a:lnTo>
                  <a:pt x="2291561" y="6844461"/>
                </a:lnTo>
                <a:cubicBezTo>
                  <a:pt x="2192691" y="6799289"/>
                  <a:pt x="2103225" y="6753522"/>
                  <a:pt x="1999855" y="6679123"/>
                </a:cubicBezTo>
                <a:cubicBezTo>
                  <a:pt x="1929746" y="6641656"/>
                  <a:pt x="1891276" y="6612668"/>
                  <a:pt x="1854123" y="6590259"/>
                </a:cubicBezTo>
                <a:cubicBezTo>
                  <a:pt x="1839980" y="6574015"/>
                  <a:pt x="1829490" y="6555635"/>
                  <a:pt x="1819002" y="6537259"/>
                </a:cubicBezTo>
                <a:cubicBezTo>
                  <a:pt x="1786045" y="6522202"/>
                  <a:pt x="1753088" y="6507144"/>
                  <a:pt x="1718032" y="6488410"/>
                </a:cubicBezTo>
                <a:cubicBezTo>
                  <a:pt x="1670392" y="6447625"/>
                  <a:pt x="1628502" y="6408377"/>
                  <a:pt x="1581641" y="6364686"/>
                </a:cubicBezTo>
                <a:cubicBezTo>
                  <a:pt x="1564384" y="6360062"/>
                  <a:pt x="1552101" y="6359886"/>
                  <a:pt x="1534844" y="6355262"/>
                </a:cubicBezTo>
                <a:cubicBezTo>
                  <a:pt x="1485105" y="6310800"/>
                  <a:pt x="1440339" y="6270782"/>
                  <a:pt x="1393476" y="6227090"/>
                </a:cubicBezTo>
                <a:cubicBezTo>
                  <a:pt x="1389519" y="6207349"/>
                  <a:pt x="1382684" y="6186837"/>
                  <a:pt x="1378725" y="6167095"/>
                </a:cubicBezTo>
                <a:cubicBezTo>
                  <a:pt x="1378725" y="6167095"/>
                  <a:pt x="1381603" y="6167866"/>
                  <a:pt x="1385255" y="6165734"/>
                </a:cubicBezTo>
                <a:cubicBezTo>
                  <a:pt x="1411446" y="6194544"/>
                  <a:pt x="1441290" y="6221222"/>
                  <a:pt x="1471133" y="6247899"/>
                </a:cubicBezTo>
                <a:cubicBezTo>
                  <a:pt x="1500977" y="6274576"/>
                  <a:pt x="1527942" y="6300482"/>
                  <a:pt x="1557007" y="6330066"/>
                </a:cubicBezTo>
                <a:cubicBezTo>
                  <a:pt x="1570068" y="6327339"/>
                  <a:pt x="1580255" y="6323841"/>
                  <a:pt x="1590439" y="6320343"/>
                </a:cubicBezTo>
                <a:cubicBezTo>
                  <a:pt x="1542799" y="6279556"/>
                  <a:pt x="1516069" y="6241259"/>
                  <a:pt x="1493535" y="6210313"/>
                </a:cubicBezTo>
                <a:cubicBezTo>
                  <a:pt x="1471000" y="6179367"/>
                  <a:pt x="1446130" y="6157138"/>
                  <a:pt x="1407421" y="6140538"/>
                </a:cubicBezTo>
                <a:cubicBezTo>
                  <a:pt x="1342456" y="6060863"/>
                  <a:pt x="1316570" y="6053925"/>
                  <a:pt x="1293257" y="6025884"/>
                </a:cubicBezTo>
                <a:cubicBezTo>
                  <a:pt x="1259996" y="5988952"/>
                  <a:pt x="1228835" y="5955694"/>
                  <a:pt x="1198449" y="5919530"/>
                </a:cubicBezTo>
                <a:cubicBezTo>
                  <a:pt x="1120423" y="5842581"/>
                  <a:pt x="1131521" y="5904711"/>
                  <a:pt x="1038270" y="5792548"/>
                </a:cubicBezTo>
                <a:cubicBezTo>
                  <a:pt x="1019931" y="5768953"/>
                  <a:pt x="1004467" y="5746129"/>
                  <a:pt x="984810" y="5715956"/>
                </a:cubicBezTo>
                <a:cubicBezTo>
                  <a:pt x="990562" y="5717497"/>
                  <a:pt x="997094" y="5716131"/>
                  <a:pt x="1000746" y="5713998"/>
                </a:cubicBezTo>
                <a:cubicBezTo>
                  <a:pt x="1024298" y="5729648"/>
                  <a:pt x="1042872" y="5740850"/>
                  <a:pt x="1064325" y="5752826"/>
                </a:cubicBezTo>
                <a:cubicBezTo>
                  <a:pt x="1030221" y="5684534"/>
                  <a:pt x="1027818" y="5658982"/>
                  <a:pt x="960994" y="5563239"/>
                </a:cubicBezTo>
                <a:cubicBezTo>
                  <a:pt x="938459" y="5532293"/>
                  <a:pt x="918802" y="5502118"/>
                  <a:pt x="898364" y="5474850"/>
                </a:cubicBezTo>
                <a:cubicBezTo>
                  <a:pt x="878707" y="5444675"/>
                  <a:pt x="858269" y="5417402"/>
                  <a:pt x="841486" y="5387998"/>
                </a:cubicBezTo>
                <a:cubicBezTo>
                  <a:pt x="828900" y="5365945"/>
                  <a:pt x="787553" y="5336185"/>
                  <a:pt x="767591" y="5284136"/>
                </a:cubicBezTo>
                <a:cubicBezTo>
                  <a:pt x="732706" y="5218746"/>
                  <a:pt x="705672" y="5158572"/>
                  <a:pt x="670791" y="5093183"/>
                </a:cubicBezTo>
                <a:lnTo>
                  <a:pt x="669329" y="5060745"/>
                </a:lnTo>
                <a:lnTo>
                  <a:pt x="648966" y="5025066"/>
                </a:lnTo>
                <a:cubicBezTo>
                  <a:pt x="625893" y="4984637"/>
                  <a:pt x="603594" y="4941301"/>
                  <a:pt x="582077" y="4895059"/>
                </a:cubicBezTo>
                <a:cubicBezTo>
                  <a:pt x="581773" y="4873185"/>
                  <a:pt x="553419" y="4806430"/>
                  <a:pt x="584583" y="4839688"/>
                </a:cubicBezTo>
                <a:cubicBezTo>
                  <a:pt x="574871" y="4818406"/>
                  <a:pt x="568814" y="4794990"/>
                  <a:pt x="561202" y="4777381"/>
                </a:cubicBezTo>
                <a:lnTo>
                  <a:pt x="558638" y="4769134"/>
                </a:lnTo>
                <a:lnTo>
                  <a:pt x="522425" y="4726514"/>
                </a:lnTo>
                <a:cubicBezTo>
                  <a:pt x="498809" y="4676598"/>
                  <a:pt x="481722" y="4625320"/>
                  <a:pt x="469610" y="4578485"/>
                </a:cubicBezTo>
                <a:cubicBezTo>
                  <a:pt x="458278" y="4528746"/>
                  <a:pt x="451918" y="4483452"/>
                  <a:pt x="451853" y="4449188"/>
                </a:cubicBezTo>
                <a:lnTo>
                  <a:pt x="446100" y="4447648"/>
                </a:lnTo>
                <a:cubicBezTo>
                  <a:pt x="433988" y="4400815"/>
                  <a:pt x="422654" y="4351077"/>
                  <a:pt x="414199" y="4302108"/>
                </a:cubicBezTo>
                <a:cubicBezTo>
                  <a:pt x="405739" y="4253141"/>
                  <a:pt x="393627" y="4206307"/>
                  <a:pt x="385172" y="4157338"/>
                </a:cubicBezTo>
                <a:cubicBezTo>
                  <a:pt x="375395" y="4101791"/>
                  <a:pt x="365618" y="4046240"/>
                  <a:pt x="358715" y="3991463"/>
                </a:cubicBezTo>
                <a:cubicBezTo>
                  <a:pt x="351817" y="3936685"/>
                  <a:pt x="345693" y="3879001"/>
                  <a:pt x="338794" y="3824226"/>
                </a:cubicBezTo>
                <a:lnTo>
                  <a:pt x="358106" y="3881535"/>
                </a:lnTo>
                <a:lnTo>
                  <a:pt x="358116" y="3881570"/>
                </a:lnTo>
                <a:lnTo>
                  <a:pt x="371948" y="3942079"/>
                </a:lnTo>
                <a:cubicBezTo>
                  <a:pt x="379085" y="3984469"/>
                  <a:pt x="385446" y="4029761"/>
                  <a:pt x="398101" y="4086079"/>
                </a:cubicBezTo>
                <a:cubicBezTo>
                  <a:pt x="404935" y="4106591"/>
                  <a:pt x="400026" y="4136409"/>
                  <a:pt x="399551" y="4161191"/>
                </a:cubicBezTo>
                <a:lnTo>
                  <a:pt x="404571" y="4175745"/>
                </a:lnTo>
                <a:lnTo>
                  <a:pt x="408739" y="4119217"/>
                </a:lnTo>
                <a:lnTo>
                  <a:pt x="395150" y="4063104"/>
                </a:lnTo>
                <a:lnTo>
                  <a:pt x="378130" y="3952715"/>
                </a:lnTo>
                <a:lnTo>
                  <a:pt x="358116" y="3881570"/>
                </a:lnTo>
                <a:lnTo>
                  <a:pt x="358111" y="3881552"/>
                </a:lnTo>
                <a:lnTo>
                  <a:pt x="358106" y="3881535"/>
                </a:lnTo>
                <a:lnTo>
                  <a:pt x="349821" y="3852086"/>
                </a:lnTo>
                <a:cubicBezTo>
                  <a:pt x="345256" y="3788592"/>
                  <a:pt x="337815" y="3724330"/>
                  <a:pt x="333248" y="3660837"/>
                </a:cubicBezTo>
                <a:lnTo>
                  <a:pt x="326912" y="3467641"/>
                </a:lnTo>
                <a:lnTo>
                  <a:pt x="323068" y="3410788"/>
                </a:lnTo>
                <a:cubicBezTo>
                  <a:pt x="320345" y="3300298"/>
                  <a:pt x="322371" y="3189096"/>
                  <a:pt x="329288" y="3077450"/>
                </a:cubicBezTo>
                <a:lnTo>
                  <a:pt x="355800" y="2841358"/>
                </a:lnTo>
                <a:lnTo>
                  <a:pt x="353884" y="2847530"/>
                </a:lnTo>
                <a:cubicBezTo>
                  <a:pt x="349992" y="2862055"/>
                  <a:pt x="346879" y="2873675"/>
                  <a:pt x="344308" y="2894778"/>
                </a:cubicBezTo>
                <a:cubicBezTo>
                  <a:pt x="340720" y="2931178"/>
                  <a:pt x="337132" y="2967578"/>
                  <a:pt x="329888" y="3006114"/>
                </a:cubicBezTo>
                <a:cubicBezTo>
                  <a:pt x="325522" y="3045418"/>
                  <a:pt x="321155" y="3084724"/>
                  <a:pt x="317566" y="3121124"/>
                </a:cubicBezTo>
                <a:cubicBezTo>
                  <a:pt x="310193" y="3091125"/>
                  <a:pt x="313782" y="3054726"/>
                  <a:pt x="314491" y="3017554"/>
                </a:cubicBezTo>
                <a:cubicBezTo>
                  <a:pt x="318858" y="2978251"/>
                  <a:pt x="324002" y="2936042"/>
                  <a:pt x="327052" y="2890155"/>
                </a:cubicBezTo>
                <a:cubicBezTo>
                  <a:pt x="312669" y="2886301"/>
                  <a:pt x="309795" y="2885531"/>
                  <a:pt x="304043" y="2883989"/>
                </a:cubicBezTo>
                <a:cubicBezTo>
                  <a:pt x="309727" y="2851266"/>
                  <a:pt x="314636" y="2821447"/>
                  <a:pt x="319238" y="2769750"/>
                </a:cubicBezTo>
                <a:cubicBezTo>
                  <a:pt x="319713" y="2744969"/>
                  <a:pt x="317313" y="2719418"/>
                  <a:pt x="317788" y="2694638"/>
                </a:cubicBezTo>
                <a:cubicBezTo>
                  <a:pt x="318261" y="2669858"/>
                  <a:pt x="318736" y="2645077"/>
                  <a:pt x="318432" y="2623203"/>
                </a:cubicBezTo>
                <a:cubicBezTo>
                  <a:pt x="306624" y="2598244"/>
                  <a:pt x="296134" y="2579867"/>
                  <a:pt x="283547" y="2557812"/>
                </a:cubicBezTo>
                <a:cubicBezTo>
                  <a:pt x="277796" y="2556272"/>
                  <a:pt x="274920" y="2555502"/>
                  <a:pt x="269168" y="2553961"/>
                </a:cubicBezTo>
                <a:cubicBezTo>
                  <a:pt x="268087" y="2534990"/>
                  <a:pt x="269340" y="2507303"/>
                  <a:pt x="274246" y="2477483"/>
                </a:cubicBezTo>
                <a:cubicBezTo>
                  <a:pt x="279155" y="2447663"/>
                  <a:pt x="284838" y="2414940"/>
                  <a:pt x="293401" y="2382985"/>
                </a:cubicBezTo>
                <a:cubicBezTo>
                  <a:pt x="309747" y="2321983"/>
                  <a:pt x="327414" y="2267560"/>
                  <a:pt x="339932" y="2255348"/>
                </a:cubicBezTo>
                <a:cubicBezTo>
                  <a:pt x="347479" y="2238691"/>
                  <a:pt x="351371" y="2224164"/>
                  <a:pt x="358137" y="2210412"/>
                </a:cubicBezTo>
                <a:lnTo>
                  <a:pt x="376475" y="2181158"/>
                </a:lnTo>
                <a:lnTo>
                  <a:pt x="391192" y="2107184"/>
                </a:lnTo>
                <a:cubicBezTo>
                  <a:pt x="401640" y="2071066"/>
                  <a:pt x="414634" y="2034072"/>
                  <a:pt x="426464" y="2001436"/>
                </a:cubicBezTo>
                <a:lnTo>
                  <a:pt x="443805" y="1982734"/>
                </a:lnTo>
                <a:lnTo>
                  <a:pt x="447309" y="1969660"/>
                </a:lnTo>
                <a:cubicBezTo>
                  <a:pt x="436886" y="1985547"/>
                  <a:pt x="425145" y="1994856"/>
                  <a:pt x="412623" y="2007069"/>
                </a:cubicBezTo>
                <a:cubicBezTo>
                  <a:pt x="409984" y="1993908"/>
                  <a:pt x="402913" y="1985787"/>
                  <a:pt x="400275" y="1972625"/>
                </a:cubicBezTo>
                <a:cubicBezTo>
                  <a:pt x="393441" y="1952114"/>
                  <a:pt x="438347" y="1796020"/>
                  <a:pt x="376895" y="1910318"/>
                </a:cubicBezTo>
                <a:lnTo>
                  <a:pt x="381156" y="1867094"/>
                </a:lnTo>
                <a:lnTo>
                  <a:pt x="378387" y="1870242"/>
                </a:lnTo>
                <a:cubicBezTo>
                  <a:pt x="365390" y="1907236"/>
                  <a:pt x="348740" y="1946363"/>
                  <a:pt x="335749" y="1983355"/>
                </a:cubicBezTo>
                <a:cubicBezTo>
                  <a:pt x="322751" y="2020349"/>
                  <a:pt x="306102" y="2059477"/>
                  <a:pt x="295983" y="2097239"/>
                </a:cubicBezTo>
                <a:cubicBezTo>
                  <a:pt x="285325" y="2125518"/>
                  <a:pt x="273885" y="2156702"/>
                  <a:pt x="263226" y="2184981"/>
                </a:cubicBezTo>
                <a:lnTo>
                  <a:pt x="213412" y="2370890"/>
                </a:lnTo>
                <a:cubicBezTo>
                  <a:pt x="204850" y="2402845"/>
                  <a:pt x="196289" y="2434798"/>
                  <a:pt x="190600" y="2467525"/>
                </a:cubicBezTo>
                <a:cubicBezTo>
                  <a:pt x="184917" y="2500247"/>
                  <a:pt x="179228" y="2532973"/>
                  <a:pt x="170667" y="2564926"/>
                </a:cubicBezTo>
                <a:cubicBezTo>
                  <a:pt x="158384" y="2564749"/>
                  <a:pt x="132462" y="2672999"/>
                  <a:pt x="120653" y="2648044"/>
                </a:cubicBezTo>
                <a:cubicBezTo>
                  <a:pt x="117775" y="2647272"/>
                  <a:pt x="117775" y="2647272"/>
                  <a:pt x="114901" y="2646502"/>
                </a:cubicBezTo>
                <a:cubicBezTo>
                  <a:pt x="114769" y="2577971"/>
                  <a:pt x="129559" y="2522775"/>
                  <a:pt x="144347" y="2467584"/>
                </a:cubicBezTo>
                <a:cubicBezTo>
                  <a:pt x="159136" y="2412390"/>
                  <a:pt x="182551" y="2359509"/>
                  <a:pt x="192605" y="2287480"/>
                </a:cubicBezTo>
                <a:cubicBezTo>
                  <a:pt x="208712" y="2238866"/>
                  <a:pt x="226140" y="2196835"/>
                  <a:pt x="244346" y="2151898"/>
                </a:cubicBezTo>
                <a:lnTo>
                  <a:pt x="263219" y="2184962"/>
                </a:lnTo>
                <a:lnTo>
                  <a:pt x="248001" y="2149765"/>
                </a:lnTo>
                <a:cubicBezTo>
                  <a:pt x="250032" y="2119176"/>
                  <a:pt x="258595" y="2087221"/>
                  <a:pt x="270270" y="2043648"/>
                </a:cubicBezTo>
                <a:cubicBezTo>
                  <a:pt x="281946" y="2000074"/>
                  <a:pt x="298831" y="1948555"/>
                  <a:pt x="318832" y="1885419"/>
                </a:cubicBezTo>
                <a:cubicBezTo>
                  <a:pt x="322724" y="1870896"/>
                  <a:pt x="329491" y="1857140"/>
                  <a:pt x="333382" y="1842618"/>
                </a:cubicBezTo>
                <a:cubicBezTo>
                  <a:pt x="342487" y="1820149"/>
                  <a:pt x="352367" y="1794774"/>
                  <a:pt x="361472" y="1772306"/>
                </a:cubicBezTo>
                <a:cubicBezTo>
                  <a:pt x="383874" y="1734720"/>
                  <a:pt x="408609" y="1688421"/>
                  <a:pt x="431012" y="1650835"/>
                </a:cubicBezTo>
                <a:lnTo>
                  <a:pt x="471476" y="1568604"/>
                </a:lnTo>
                <a:lnTo>
                  <a:pt x="471316" y="1546435"/>
                </a:lnTo>
                <a:cubicBezTo>
                  <a:pt x="455444" y="1582659"/>
                  <a:pt x="437474" y="1615205"/>
                  <a:pt x="420047" y="1657236"/>
                </a:cubicBezTo>
                <a:cubicBezTo>
                  <a:pt x="397645" y="1694822"/>
                  <a:pt x="372908" y="1741124"/>
                  <a:pt x="350508" y="1778710"/>
                </a:cubicBezTo>
                <a:cubicBezTo>
                  <a:pt x="341404" y="1801179"/>
                  <a:pt x="331523" y="1826550"/>
                  <a:pt x="322421" y="1849019"/>
                </a:cubicBezTo>
                <a:cubicBezTo>
                  <a:pt x="318529" y="1863545"/>
                  <a:pt x="311760" y="1877297"/>
                  <a:pt x="307868" y="1891822"/>
                </a:cubicBezTo>
                <a:cubicBezTo>
                  <a:pt x="290743" y="1955731"/>
                  <a:pt x="273858" y="2007248"/>
                  <a:pt x="259306" y="2050050"/>
                </a:cubicBezTo>
                <a:cubicBezTo>
                  <a:pt x="247630" y="2093624"/>
                  <a:pt x="241946" y="2126348"/>
                  <a:pt x="237037" y="2156167"/>
                </a:cubicBezTo>
                <a:cubicBezTo>
                  <a:pt x="218052" y="2204011"/>
                  <a:pt x="200625" y="2246041"/>
                  <a:pt x="185296" y="2291749"/>
                </a:cubicBezTo>
                <a:cubicBezTo>
                  <a:pt x="175243" y="2363779"/>
                  <a:pt x="151826" y="2416660"/>
                  <a:pt x="137037" y="2471852"/>
                </a:cubicBezTo>
                <a:cubicBezTo>
                  <a:pt x="122247" y="2527047"/>
                  <a:pt x="107459" y="2582238"/>
                  <a:pt x="107592" y="2650771"/>
                </a:cubicBezTo>
                <a:cubicBezTo>
                  <a:pt x="107592" y="2650771"/>
                  <a:pt x="110467" y="2651541"/>
                  <a:pt x="113344" y="2652312"/>
                </a:cubicBezTo>
                <a:cubicBezTo>
                  <a:pt x="110060" y="2710589"/>
                  <a:pt x="107554" y="2765959"/>
                  <a:pt x="106365" y="2827910"/>
                </a:cubicBezTo>
                <a:cubicBezTo>
                  <a:pt x="99126" y="2866443"/>
                  <a:pt x="98412" y="2903614"/>
                  <a:pt x="89917" y="2969833"/>
                </a:cubicBezTo>
                <a:cubicBezTo>
                  <a:pt x="91064" y="3023072"/>
                  <a:pt x="92992" y="3073404"/>
                  <a:pt x="95697" y="3120829"/>
                </a:cubicBezTo>
                <a:cubicBezTo>
                  <a:pt x="79984" y="3205351"/>
                  <a:pt x="88347" y="3348866"/>
                  <a:pt x="83304" y="3438876"/>
                </a:cubicBezTo>
                <a:lnTo>
                  <a:pt x="73836" y="3497928"/>
                </a:lnTo>
                <a:lnTo>
                  <a:pt x="86244" y="3501252"/>
                </a:lnTo>
                <a:cubicBezTo>
                  <a:pt x="96086" y="3591066"/>
                  <a:pt x="104545" y="3640033"/>
                  <a:pt x="108266" y="3672165"/>
                </a:cubicBezTo>
                <a:cubicBezTo>
                  <a:pt x="114862" y="3705066"/>
                  <a:pt x="115165" y="3726944"/>
                  <a:pt x="110260" y="3756763"/>
                </a:cubicBezTo>
                <a:cubicBezTo>
                  <a:pt x="99533" y="3750775"/>
                  <a:pt x="92934" y="3717872"/>
                  <a:pt x="85019" y="3678390"/>
                </a:cubicBezTo>
                <a:cubicBezTo>
                  <a:pt x="77102" y="3638906"/>
                  <a:pt x="73620" y="3594385"/>
                  <a:pt x="67021" y="3561482"/>
                </a:cubicBezTo>
                <a:cubicBezTo>
                  <a:pt x="62761" y="3519868"/>
                  <a:pt x="60623" y="3631380"/>
                  <a:pt x="56363" y="3589761"/>
                </a:cubicBezTo>
                <a:lnTo>
                  <a:pt x="52331" y="3504715"/>
                </a:lnTo>
                <a:lnTo>
                  <a:pt x="33457" y="3502673"/>
                </a:lnTo>
                <a:cubicBezTo>
                  <a:pt x="31054" y="3477122"/>
                  <a:pt x="31528" y="3452342"/>
                  <a:pt x="31225" y="3430468"/>
                </a:cubicBezTo>
                <a:cubicBezTo>
                  <a:pt x="8151" y="3390035"/>
                  <a:pt x="3044" y="3317059"/>
                  <a:pt x="5008" y="3252201"/>
                </a:cubicBezTo>
                <a:cubicBezTo>
                  <a:pt x="6974" y="3187347"/>
                  <a:pt x="11037" y="3126166"/>
                  <a:pt x="7" y="3098303"/>
                </a:cubicBezTo>
                <a:cubicBezTo>
                  <a:pt x="-365" y="3042161"/>
                  <a:pt x="14425" y="2986968"/>
                  <a:pt x="29042" y="2978430"/>
                </a:cubicBezTo>
                <a:cubicBezTo>
                  <a:pt x="35744" y="2930411"/>
                  <a:pt x="39571" y="2881621"/>
                  <a:pt x="46273" y="2833601"/>
                </a:cubicBezTo>
                <a:cubicBezTo>
                  <a:pt x="52974" y="2785581"/>
                  <a:pt x="62551" y="2738332"/>
                  <a:pt x="69252" y="2690312"/>
                </a:cubicBezTo>
                <a:cubicBezTo>
                  <a:pt x="67088" y="2652371"/>
                  <a:pt x="63366" y="2620239"/>
                  <a:pt x="64858" y="2580166"/>
                </a:cubicBezTo>
                <a:cubicBezTo>
                  <a:pt x="100530" y="2378009"/>
                  <a:pt x="159144" y="2147750"/>
                  <a:pt x="229766" y="2045249"/>
                </a:cubicBezTo>
                <a:cubicBezTo>
                  <a:pt x="245876" y="1996635"/>
                  <a:pt x="265095" y="1936404"/>
                  <a:pt x="287261" y="1911209"/>
                </a:cubicBezTo>
                <a:cubicBezTo>
                  <a:pt x="288515" y="1883522"/>
                  <a:pt x="288990" y="1858742"/>
                  <a:pt x="290242" y="1831058"/>
                </a:cubicBezTo>
                <a:cubicBezTo>
                  <a:pt x="309227" y="1783214"/>
                  <a:pt x="333830" y="1668384"/>
                  <a:pt x="380798" y="1631153"/>
                </a:cubicBezTo>
                <a:cubicBezTo>
                  <a:pt x="389122" y="1611587"/>
                  <a:pt x="395890" y="1597836"/>
                  <a:pt x="402657" y="1584080"/>
                </a:cubicBezTo>
                <a:cubicBezTo>
                  <a:pt x="427868" y="1513000"/>
                  <a:pt x="446854" y="1465158"/>
                  <a:pt x="470811" y="1421761"/>
                </a:cubicBezTo>
                <a:cubicBezTo>
                  <a:pt x="501843" y="1386488"/>
                  <a:pt x="545628" y="1326612"/>
                  <a:pt x="563903" y="1315940"/>
                </a:cubicBezTo>
                <a:cubicBezTo>
                  <a:pt x="569719" y="1351748"/>
                  <a:pt x="513412" y="1423838"/>
                  <a:pt x="505154" y="1477668"/>
                </a:cubicBezTo>
                <a:lnTo>
                  <a:pt x="527135" y="1453138"/>
                </a:lnTo>
                <a:lnTo>
                  <a:pt x="553946" y="1387606"/>
                </a:lnTo>
                <a:cubicBezTo>
                  <a:pt x="567970" y="1358281"/>
                  <a:pt x="579873" y="1331118"/>
                  <a:pt x="576965" y="1313213"/>
                </a:cubicBezTo>
                <a:cubicBezTo>
                  <a:pt x="594932" y="1280666"/>
                  <a:pt x="610567" y="1256833"/>
                  <a:pt x="628534" y="1224285"/>
                </a:cubicBezTo>
                <a:cubicBezTo>
                  <a:pt x="655371" y="1181660"/>
                  <a:pt x="680107" y="1135362"/>
                  <a:pt x="707719" y="1089830"/>
                </a:cubicBezTo>
                <a:cubicBezTo>
                  <a:pt x="735332" y="1044302"/>
                  <a:pt x="765821" y="999541"/>
                  <a:pt x="796310" y="954784"/>
                </a:cubicBezTo>
                <a:lnTo>
                  <a:pt x="801089" y="951601"/>
                </a:lnTo>
                <a:lnTo>
                  <a:pt x="854888" y="839714"/>
                </a:lnTo>
                <a:cubicBezTo>
                  <a:pt x="872620" y="819557"/>
                  <a:pt x="892687" y="790685"/>
                  <a:pt x="909097" y="763947"/>
                </a:cubicBezTo>
                <a:cubicBezTo>
                  <a:pt x="928386" y="737981"/>
                  <a:pt x="948995" y="718595"/>
                  <a:pt x="965169" y="704249"/>
                </a:cubicBezTo>
                <a:cubicBezTo>
                  <a:pt x="1004285" y="661803"/>
                  <a:pt x="1037652" y="617812"/>
                  <a:pt x="1078867" y="579041"/>
                </a:cubicBezTo>
                <a:cubicBezTo>
                  <a:pt x="1111452" y="537956"/>
                  <a:pt x="1141705" y="505590"/>
                  <a:pt x="1174291" y="464506"/>
                </a:cubicBezTo>
                <a:cubicBezTo>
                  <a:pt x="1188066" y="424608"/>
                  <a:pt x="1265825" y="364494"/>
                  <a:pt x="1305719" y="319141"/>
                </a:cubicBezTo>
                <a:cubicBezTo>
                  <a:pt x="1324772" y="305566"/>
                  <a:pt x="1346699" y="292760"/>
                  <a:pt x="1388454" y="263472"/>
                </a:cubicBezTo>
                <a:cubicBezTo>
                  <a:pt x="1420263" y="225295"/>
                  <a:pt x="1446083" y="197964"/>
                  <a:pt x="1467467" y="175674"/>
                </a:cubicBezTo>
                <a:cubicBezTo>
                  <a:pt x="1488855" y="153382"/>
                  <a:pt x="1507904" y="139805"/>
                  <a:pt x="1527735" y="123327"/>
                </a:cubicBezTo>
                <a:cubicBezTo>
                  <a:pt x="1549661" y="110521"/>
                  <a:pt x="1583329" y="88408"/>
                  <a:pt x="1579979" y="112418"/>
                </a:cubicBezTo>
                <a:cubicBezTo>
                  <a:pt x="1583633" y="110282"/>
                  <a:pt x="1591719" y="103110"/>
                  <a:pt x="1596155" y="98071"/>
                </a:cubicBezTo>
                <a:cubicBezTo>
                  <a:pt x="1619096" y="69968"/>
                  <a:pt x="1641261" y="44773"/>
                  <a:pt x="1667080" y="17446"/>
                </a:cubicBezTo>
                <a:close/>
              </a:path>
            </a:pathLst>
          </a:custGeom>
          <a:gradFill>
            <a:gsLst>
              <a:gs pos="0">
                <a:srgbClr val="323F4F"/>
              </a:gs>
              <a:gs pos="100000">
                <a:schemeClr val="accent1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28"/>
          <p:cNvSpPr txBox="1">
            <a:spLocks noGrp="1"/>
          </p:cNvSpPr>
          <p:nvPr>
            <p:ph type="sldNum" idx="12"/>
          </p:nvPr>
        </p:nvSpPr>
        <p:spPr>
          <a:xfrm>
            <a:off x="11409045" y="6333135"/>
            <a:ext cx="731600" cy="524800"/>
          </a:xfrm>
          <a:prstGeom prst="rect">
            <a:avLst/>
          </a:prstGeom>
        </p:spPr>
        <p:txBody>
          <a:bodyPr spcFirstLastPara="1" wrap="square" lIns="51425" tIns="25700" rIns="51425" bIns="25700" anchor="t" anchorCtr="0">
            <a:noAutofit/>
          </a:bodyPr>
          <a:lstStyle>
            <a:lvl1pPr lvl="0" rtl="0">
              <a:buNone/>
              <a:defRPr sz="1733">
                <a:solidFill>
                  <a:schemeClr val="tx1"/>
                </a:solidFill>
              </a:defRPr>
            </a:lvl1pPr>
            <a:lvl2pPr lvl="1" rtl="0">
              <a:buNone/>
              <a:defRPr sz="1733">
                <a:solidFill>
                  <a:schemeClr val="tx1"/>
                </a:solidFill>
              </a:defRPr>
            </a:lvl2pPr>
            <a:lvl3pPr lvl="2" rtl="0">
              <a:buNone/>
              <a:defRPr sz="1733">
                <a:solidFill>
                  <a:schemeClr val="tx1"/>
                </a:solidFill>
              </a:defRPr>
            </a:lvl3pPr>
            <a:lvl4pPr lvl="3" rtl="0">
              <a:buNone/>
              <a:defRPr sz="1733">
                <a:solidFill>
                  <a:schemeClr val="tx1"/>
                </a:solidFill>
              </a:defRPr>
            </a:lvl4pPr>
            <a:lvl5pPr lvl="4" rtl="0">
              <a:buNone/>
              <a:defRPr sz="1733">
                <a:solidFill>
                  <a:schemeClr val="tx1"/>
                </a:solidFill>
              </a:defRPr>
            </a:lvl5pPr>
            <a:lvl6pPr lvl="5" rtl="0">
              <a:buNone/>
              <a:defRPr sz="1733">
                <a:solidFill>
                  <a:schemeClr val="tx1"/>
                </a:solidFill>
              </a:defRPr>
            </a:lvl6pPr>
            <a:lvl7pPr lvl="6" rtl="0">
              <a:buNone/>
              <a:defRPr sz="1733">
                <a:solidFill>
                  <a:schemeClr val="tx1"/>
                </a:solidFill>
              </a:defRPr>
            </a:lvl7pPr>
            <a:lvl8pPr lvl="7" rtl="0">
              <a:buNone/>
              <a:defRPr sz="1733">
                <a:solidFill>
                  <a:schemeClr val="tx1"/>
                </a:solidFill>
              </a:defRPr>
            </a:lvl8pPr>
            <a:lvl9pPr lvl="8" rtl="0">
              <a:buNone/>
              <a:defRPr sz="1733">
                <a:solidFill>
                  <a:schemeClr val="tx1"/>
                </a:solidFill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182092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E28224-6765-4B97-8BC5-61A1B4D95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3755C1-7D15-4E04-842C-482D7424BE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4CEBC6-5CB9-4190-A69B-D8E0AB4646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AA8045-5D3A-4C7D-BFE7-594A33A1F3D2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804564-6405-43C0-9045-649EF673AF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CDC154-044A-48F5-AF3D-395A34E197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A6ECE2-9BD9-402F-88AF-E4ABF4DAE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150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jpg"/><Relationship Id="rId9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97"/>
          <p:cNvSpPr txBox="1">
            <a:spLocks noGrp="1"/>
          </p:cNvSpPr>
          <p:nvPr>
            <p:ph type="body" idx="1"/>
          </p:nvPr>
        </p:nvSpPr>
        <p:spPr>
          <a:xfrm>
            <a:off x="5262800" y="3429000"/>
            <a:ext cx="6827600" cy="227255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 marL="0" indent="0">
              <a:spcBef>
                <a:spcPts val="0"/>
              </a:spcBef>
              <a:spcAft>
                <a:spcPts val="1600"/>
              </a:spcAft>
              <a:buSzPts val="2100"/>
            </a:pPr>
            <a:r>
              <a:rPr lang="en" dirty="0"/>
              <a:t>Transformasi Sekolah</a:t>
            </a:r>
          </a:p>
          <a:p>
            <a:pPr marL="0" indent="0">
              <a:spcBef>
                <a:spcPts val="0"/>
              </a:spcBef>
              <a:spcAft>
                <a:spcPts val="1600"/>
              </a:spcAft>
              <a:buSzPts val="2100"/>
            </a:pPr>
            <a:r>
              <a:rPr lang="en-US" dirty="0"/>
              <a:t>d</a:t>
            </a:r>
            <a:r>
              <a:rPr lang="en" dirty="0"/>
              <a:t>an</a:t>
            </a:r>
          </a:p>
          <a:p>
            <a:pPr marL="0" indent="0">
              <a:spcBef>
                <a:spcPts val="0"/>
              </a:spcBef>
              <a:spcAft>
                <a:spcPts val="1600"/>
              </a:spcAft>
              <a:buSzPts val="2100"/>
            </a:pPr>
            <a:r>
              <a:rPr lang="en" dirty="0"/>
              <a:t>Pendidikan Daerah dalam Kerangka Merdeka Belajar</a:t>
            </a:r>
            <a:endParaRPr dirty="0"/>
          </a:p>
        </p:txBody>
      </p:sp>
      <p:sp>
        <p:nvSpPr>
          <p:cNvPr id="451" name="Google Shape;451;p97"/>
          <p:cNvSpPr txBox="1">
            <a:spLocks noGrp="1"/>
          </p:cNvSpPr>
          <p:nvPr>
            <p:ph type="body" idx="2"/>
          </p:nvPr>
        </p:nvSpPr>
        <p:spPr>
          <a:xfrm>
            <a:off x="5492800" y="6186867"/>
            <a:ext cx="6597600" cy="3068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 marL="0" indent="0">
              <a:spcBef>
                <a:spcPts val="0"/>
              </a:spcBef>
              <a:spcAft>
                <a:spcPts val="1600"/>
              </a:spcAft>
            </a:pPr>
            <a:r>
              <a:rPr lang="en" sz="1467" dirty="0"/>
              <a:t>2022</a:t>
            </a:r>
            <a:endParaRPr sz="146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99"/>
          <p:cNvSpPr txBox="1"/>
          <p:nvPr/>
        </p:nvSpPr>
        <p:spPr>
          <a:xfrm>
            <a:off x="0" y="1"/>
            <a:ext cx="12192000" cy="46162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/>
          <a:p>
            <a:pPr marL="228594">
              <a:buClr>
                <a:schemeClr val="dk1"/>
              </a:buClr>
              <a:buSzPts val="1100"/>
            </a:pPr>
            <a:r>
              <a:rPr lang="en" sz="2400" b="1">
                <a:solidFill>
                  <a:schemeClr val="lt1"/>
                </a:solidFill>
              </a:rPr>
              <a:t>Pokok Bahasan</a:t>
            </a:r>
            <a:endParaRPr sz="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4" name="Google Shape;464;p99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2</a:t>
            </a:fld>
            <a:endParaRPr/>
          </a:p>
        </p:txBody>
      </p:sp>
      <p:sp>
        <p:nvSpPr>
          <p:cNvPr id="465" name="Google Shape;465;p99"/>
          <p:cNvSpPr/>
          <p:nvPr/>
        </p:nvSpPr>
        <p:spPr>
          <a:xfrm>
            <a:off x="257967" y="694133"/>
            <a:ext cx="11276800" cy="64960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423323" lvl="2" indent="-279393">
              <a:buClr>
                <a:srgbClr val="013066"/>
              </a:buClr>
              <a:buSzPts val="1700"/>
              <a:buFont typeface="Noto Sans Symbols"/>
              <a:buChar char="▪"/>
            </a:pPr>
            <a:r>
              <a:rPr lang="en" sz="2000" b="1">
                <a:solidFill>
                  <a:srgbClr val="01306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2267" b="1">
                <a:solidFill>
                  <a:srgbClr val="013066"/>
                </a:solidFill>
              </a:rPr>
              <a:t>Pendahuluan</a:t>
            </a:r>
            <a:endParaRPr sz="1733">
              <a:solidFill>
                <a:srgbClr val="013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6" name="Google Shape;466;p99"/>
          <p:cNvSpPr/>
          <p:nvPr/>
        </p:nvSpPr>
        <p:spPr>
          <a:xfrm>
            <a:off x="397307" y="853989"/>
            <a:ext cx="348000" cy="329600"/>
          </a:xfrm>
          <a:prstGeom prst="ellipse">
            <a:avLst/>
          </a:prstGeom>
          <a:solidFill>
            <a:srgbClr val="013066"/>
          </a:solidFill>
          <a:ln w="28575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rgbClr val="FFFFFF"/>
              </a:buClr>
              <a:buSzPts val="1400"/>
            </a:pPr>
            <a:r>
              <a:rPr lang="en" sz="1867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4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7" name="Google Shape;467;p99"/>
          <p:cNvSpPr/>
          <p:nvPr/>
        </p:nvSpPr>
        <p:spPr>
          <a:xfrm>
            <a:off x="258000" y="1382733"/>
            <a:ext cx="11276800" cy="64960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423323" lvl="2" indent="-279393">
              <a:buClr>
                <a:srgbClr val="31538F"/>
              </a:buClr>
              <a:buSzPts val="1700"/>
              <a:buFont typeface="Noto Sans Symbols"/>
              <a:buChar char="▪"/>
            </a:pPr>
            <a:r>
              <a:rPr lang="en" sz="2267" b="1">
                <a:solidFill>
                  <a:srgbClr val="31538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2267" b="1">
                <a:solidFill>
                  <a:srgbClr val="073763"/>
                </a:solidFill>
              </a:rPr>
              <a:t>Cita-cita Merdeka Belajar dan Peran Evaluasi Sistem Pendidikan</a:t>
            </a:r>
            <a:endParaRPr sz="2267">
              <a:solidFill>
                <a:srgbClr val="07376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8" name="Google Shape;468;p99"/>
          <p:cNvSpPr/>
          <p:nvPr/>
        </p:nvSpPr>
        <p:spPr>
          <a:xfrm>
            <a:off x="400332" y="1556063"/>
            <a:ext cx="348000" cy="329600"/>
          </a:xfrm>
          <a:prstGeom prst="ellipse">
            <a:avLst/>
          </a:prstGeom>
          <a:solidFill>
            <a:srgbClr val="013066"/>
          </a:solidFill>
          <a:ln w="28575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rgbClr val="FFFFFF"/>
              </a:buClr>
              <a:buSzPts val="1400"/>
            </a:pPr>
            <a:r>
              <a:rPr lang="en" sz="1867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867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9" name="Google Shape;469;p99"/>
          <p:cNvSpPr/>
          <p:nvPr/>
        </p:nvSpPr>
        <p:spPr>
          <a:xfrm>
            <a:off x="257967" y="2071300"/>
            <a:ext cx="11276800" cy="64960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423323" lvl="2" indent="-279393">
              <a:buClr>
                <a:srgbClr val="013066"/>
              </a:buClr>
              <a:buSzPts val="1700"/>
              <a:buFont typeface="Noto Sans Symbols"/>
              <a:buChar char="▪"/>
            </a:pPr>
            <a:r>
              <a:rPr lang="en" sz="2267" b="1">
                <a:solidFill>
                  <a:srgbClr val="01306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2133" b="1">
                <a:solidFill>
                  <a:srgbClr val="013066"/>
                </a:solidFill>
              </a:rPr>
              <a:t>Transformasi Sekolah dan Pendidikan Daerah dalam Kerangka Merdeka Belajar</a:t>
            </a:r>
            <a:endParaRPr sz="2133" b="1">
              <a:solidFill>
                <a:srgbClr val="013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0" name="Google Shape;470;p99"/>
          <p:cNvSpPr/>
          <p:nvPr/>
        </p:nvSpPr>
        <p:spPr>
          <a:xfrm>
            <a:off x="400333" y="2231300"/>
            <a:ext cx="348000" cy="329600"/>
          </a:xfrm>
          <a:prstGeom prst="ellipse">
            <a:avLst/>
          </a:prstGeom>
          <a:solidFill>
            <a:srgbClr val="013066"/>
          </a:solidFill>
          <a:ln w="28575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rgbClr val="FFFFFF"/>
              </a:buClr>
              <a:buSzPts val="1400"/>
            </a:pPr>
            <a:r>
              <a:rPr lang="en" sz="1867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4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01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3</a:t>
            </a:fld>
            <a:endParaRPr/>
          </a:p>
        </p:txBody>
      </p:sp>
      <p:sp>
        <p:nvSpPr>
          <p:cNvPr id="487" name="Google Shape;487;p10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7596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r>
              <a:rPr lang="en"/>
              <a:t>Program atau kegiatan belum berdampak kepada peningkatan mutu disebabkan perencanaan belum berbasis data sesuai dengan masalah yang dihadapi</a:t>
            </a:r>
            <a:endParaRPr/>
          </a:p>
        </p:txBody>
      </p:sp>
      <p:sp>
        <p:nvSpPr>
          <p:cNvPr id="488" name="Google Shape;488;p101"/>
          <p:cNvSpPr/>
          <p:nvPr/>
        </p:nvSpPr>
        <p:spPr>
          <a:xfrm>
            <a:off x="865583" y="1378353"/>
            <a:ext cx="3062000" cy="13096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7150" dist="171450" dir="3060000" algn="bl" rotWithShape="0">
              <a:srgbClr val="000000">
                <a:alpha val="498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4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Kondisi Saat Ini</a:t>
            </a:r>
            <a:endParaRPr sz="2400" b="1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/>
            <a:r>
              <a:rPr lang="en" sz="1867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Hasil belajar </a:t>
            </a:r>
            <a:r>
              <a:rPr lang="en" sz="1867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dibawah rata - rata</a:t>
            </a:r>
            <a:r>
              <a:rPr lang="en" sz="1867" baseline="300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en" sz="1867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dan </a:t>
            </a:r>
            <a:r>
              <a:rPr lang="en" sz="1867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kesenjangan</a:t>
            </a:r>
            <a:r>
              <a:rPr lang="en" sz="1867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antar kelompok dan wilayah</a:t>
            </a:r>
            <a:r>
              <a:rPr lang="en" sz="1867" baseline="300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867" baseline="300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9" name="Google Shape;489;p101"/>
          <p:cNvSpPr/>
          <p:nvPr/>
        </p:nvSpPr>
        <p:spPr>
          <a:xfrm>
            <a:off x="7974067" y="1378353"/>
            <a:ext cx="3483600" cy="13096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7150" dist="161925" dir="2880000" algn="bl" rotWithShape="0">
              <a:srgbClr val="000000">
                <a:alpha val="498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4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Kondisi yang diharapkan</a:t>
            </a:r>
            <a:endParaRPr sz="1867" b="1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/>
            <a:r>
              <a:rPr lang="en" sz="1867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Peningkatan hasil belajar </a:t>
            </a:r>
            <a:r>
              <a:rPr lang="en" sz="1867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baik kompetensi kognitif maupun non kognitif</a:t>
            </a:r>
            <a:endParaRPr sz="1867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0" name="Google Shape;490;p101"/>
          <p:cNvSpPr/>
          <p:nvPr/>
        </p:nvSpPr>
        <p:spPr>
          <a:xfrm>
            <a:off x="6391429" y="1625600"/>
            <a:ext cx="496800" cy="759600"/>
          </a:xfrm>
          <a:prstGeom prst="chevron">
            <a:avLst>
              <a:gd name="adj" fmla="val 50000"/>
            </a:avLst>
          </a:prstGeom>
          <a:solidFill>
            <a:srgbClr val="002060"/>
          </a:solidFill>
          <a:ln>
            <a:noFill/>
          </a:ln>
          <a:effectLst>
            <a:outerShdw blurRad="57150" dist="171450" dir="5400000" algn="bl" rotWithShape="0">
              <a:srgbClr val="000000">
                <a:alpha val="498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101"/>
          <p:cNvSpPr/>
          <p:nvPr/>
        </p:nvSpPr>
        <p:spPr>
          <a:xfrm>
            <a:off x="845167" y="3267967"/>
            <a:ext cx="1549600" cy="1330000"/>
          </a:xfrm>
          <a:prstGeom prst="rect">
            <a:avLst/>
          </a:prstGeom>
          <a:solidFill>
            <a:srgbClr val="00206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121900" rIns="36000" bIns="121900" anchor="ctr" anchorCtr="0">
            <a:noAutofit/>
          </a:bodyPr>
          <a:lstStyle/>
          <a:p>
            <a:pPr algn="ctr"/>
            <a:r>
              <a:rPr lang="en" sz="1867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Analisis kondisi / kinerja saat ini</a:t>
            </a:r>
            <a:endParaRPr sz="1867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101"/>
          <p:cNvSpPr/>
          <p:nvPr/>
        </p:nvSpPr>
        <p:spPr>
          <a:xfrm>
            <a:off x="3110884" y="3267967"/>
            <a:ext cx="1549600" cy="1330000"/>
          </a:xfrm>
          <a:prstGeom prst="rect">
            <a:avLst/>
          </a:prstGeom>
          <a:solidFill>
            <a:srgbClr val="00206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121900" rIns="36000" bIns="121900" anchor="ctr" anchorCtr="0">
            <a:noAutofit/>
          </a:bodyPr>
          <a:lstStyle/>
          <a:p>
            <a:pPr algn="ctr"/>
            <a:r>
              <a:rPr lang="en" sz="1867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Identifikasi masalah</a:t>
            </a:r>
            <a:endParaRPr sz="1867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p101"/>
          <p:cNvSpPr/>
          <p:nvPr/>
        </p:nvSpPr>
        <p:spPr>
          <a:xfrm>
            <a:off x="5376601" y="3267967"/>
            <a:ext cx="1549600" cy="1330000"/>
          </a:xfrm>
          <a:prstGeom prst="rect">
            <a:avLst/>
          </a:prstGeom>
          <a:solidFill>
            <a:srgbClr val="00206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121900" rIns="36000" bIns="121900" anchor="ctr" anchorCtr="0">
            <a:noAutofit/>
          </a:bodyPr>
          <a:lstStyle/>
          <a:p>
            <a:pPr algn="ctr"/>
            <a:r>
              <a:rPr lang="en" sz="1867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Perencanaan</a:t>
            </a:r>
            <a:endParaRPr sz="1867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4" name="Google Shape;494;p101"/>
          <p:cNvSpPr/>
          <p:nvPr/>
        </p:nvSpPr>
        <p:spPr>
          <a:xfrm>
            <a:off x="7642317" y="3267967"/>
            <a:ext cx="1549600" cy="1330000"/>
          </a:xfrm>
          <a:prstGeom prst="rect">
            <a:avLst/>
          </a:prstGeom>
          <a:solidFill>
            <a:srgbClr val="00206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121900" rIns="36000" bIns="121900" anchor="ctr" anchorCtr="0">
            <a:noAutofit/>
          </a:bodyPr>
          <a:lstStyle/>
          <a:p>
            <a:pPr algn="ctr"/>
            <a:r>
              <a:rPr lang="en" sz="1867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Program</a:t>
            </a:r>
            <a:endParaRPr sz="1867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/>
            <a:r>
              <a:rPr lang="en" sz="1867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Kegiatan</a:t>
            </a:r>
            <a:endParaRPr sz="1867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/>
            <a:r>
              <a:rPr lang="en" sz="1867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Pengadaan</a:t>
            </a:r>
            <a:endParaRPr sz="1867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5" name="Google Shape;495;p101"/>
          <p:cNvSpPr/>
          <p:nvPr/>
        </p:nvSpPr>
        <p:spPr>
          <a:xfrm>
            <a:off x="9908033" y="3267967"/>
            <a:ext cx="1549600" cy="1330000"/>
          </a:xfrm>
          <a:prstGeom prst="rect">
            <a:avLst/>
          </a:prstGeom>
          <a:solidFill>
            <a:srgbClr val="00206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121900" rIns="36000" bIns="121900" anchor="ctr" anchorCtr="0">
            <a:noAutofit/>
          </a:bodyPr>
          <a:lstStyle/>
          <a:p>
            <a:pPr algn="ctr"/>
            <a:r>
              <a:rPr lang="en" sz="1867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Monitoring dan Evaluasi</a:t>
            </a:r>
            <a:endParaRPr sz="1867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6" name="Google Shape;496;p101"/>
          <p:cNvSpPr txBox="1"/>
          <p:nvPr/>
        </p:nvSpPr>
        <p:spPr>
          <a:xfrm>
            <a:off x="865583" y="4622730"/>
            <a:ext cx="1510800" cy="98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" sz="16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Data atau laporan </a:t>
            </a:r>
            <a:r>
              <a:rPr lang="en" sz="16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tidak valid</a:t>
            </a:r>
            <a:endParaRPr sz="1600" b="1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7" name="Google Shape;497;p101"/>
          <p:cNvSpPr txBox="1"/>
          <p:nvPr/>
        </p:nvSpPr>
        <p:spPr>
          <a:xfrm>
            <a:off x="3110884" y="4622728"/>
            <a:ext cx="1549600" cy="98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" sz="16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Analisis </a:t>
            </a:r>
            <a:r>
              <a:rPr lang="en" sz="16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tidak</a:t>
            </a:r>
            <a:r>
              <a:rPr lang="en" sz="16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sampai ke </a:t>
            </a:r>
            <a:r>
              <a:rPr lang="en" sz="16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akar masalah</a:t>
            </a:r>
            <a:endParaRPr sz="1600" b="1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8" name="Google Shape;498;p101"/>
          <p:cNvSpPr txBox="1"/>
          <p:nvPr/>
        </p:nvSpPr>
        <p:spPr>
          <a:xfrm>
            <a:off x="5016377" y="4622728"/>
            <a:ext cx="2306800" cy="98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" sz="16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Perencanaan </a:t>
            </a:r>
            <a:r>
              <a:rPr lang="en" sz="16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tidak berdampak</a:t>
            </a:r>
            <a:r>
              <a:rPr lang="en" sz="16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pada </a:t>
            </a:r>
            <a:r>
              <a:rPr lang="en" sz="16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peningkatan mutu</a:t>
            </a:r>
            <a:endParaRPr sz="1600" b="1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9" name="Google Shape;499;p101"/>
          <p:cNvSpPr txBox="1"/>
          <p:nvPr/>
        </p:nvSpPr>
        <p:spPr>
          <a:xfrm>
            <a:off x="7281423" y="4622727"/>
            <a:ext cx="2271200" cy="98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" sz="16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Kegiatan dan pengadaan </a:t>
            </a:r>
            <a:r>
              <a:rPr lang="en" sz="16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tidak berdampak </a:t>
            </a:r>
            <a:r>
              <a:rPr lang="en" sz="16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pada </a:t>
            </a:r>
            <a:r>
              <a:rPr lang="en" sz="16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peningkatan mutu</a:t>
            </a:r>
            <a:endParaRPr sz="1600" b="1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0" name="Google Shape;500;p101"/>
          <p:cNvSpPr txBox="1"/>
          <p:nvPr/>
        </p:nvSpPr>
        <p:spPr>
          <a:xfrm>
            <a:off x="9908033" y="4622728"/>
            <a:ext cx="1549600" cy="98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" sz="16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Dampak kegiatan </a:t>
            </a:r>
            <a:r>
              <a:rPr lang="en" sz="16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tidak dievaluasi</a:t>
            </a:r>
            <a:endParaRPr sz="1600" b="1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1" name="Google Shape;501;p101"/>
          <p:cNvSpPr/>
          <p:nvPr/>
        </p:nvSpPr>
        <p:spPr>
          <a:xfrm>
            <a:off x="5923111" y="1625600"/>
            <a:ext cx="496800" cy="759600"/>
          </a:xfrm>
          <a:prstGeom prst="chevron">
            <a:avLst>
              <a:gd name="adj" fmla="val 50000"/>
            </a:avLst>
          </a:prstGeom>
          <a:solidFill>
            <a:srgbClr val="002060"/>
          </a:solidFill>
          <a:ln>
            <a:noFill/>
          </a:ln>
          <a:effectLst>
            <a:outerShdw blurRad="57150" dist="171450" dir="5400000" algn="bl" rotWithShape="0">
              <a:srgbClr val="000000">
                <a:alpha val="498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2" name="Google Shape;502;p101"/>
          <p:cNvSpPr/>
          <p:nvPr/>
        </p:nvSpPr>
        <p:spPr>
          <a:xfrm>
            <a:off x="5400789" y="1625600"/>
            <a:ext cx="496800" cy="759600"/>
          </a:xfrm>
          <a:prstGeom prst="chevron">
            <a:avLst>
              <a:gd name="adj" fmla="val 50000"/>
            </a:avLst>
          </a:prstGeom>
          <a:solidFill>
            <a:srgbClr val="002060"/>
          </a:solidFill>
          <a:ln>
            <a:noFill/>
          </a:ln>
          <a:effectLst>
            <a:outerShdw blurRad="57150" dist="171450" dir="5400000" algn="bl" rotWithShape="0">
              <a:srgbClr val="000000">
                <a:alpha val="498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03" name="Google Shape;503;p101"/>
          <p:cNvGrpSpPr/>
          <p:nvPr/>
        </p:nvGrpSpPr>
        <p:grpSpPr>
          <a:xfrm>
            <a:off x="2513609" y="3764005"/>
            <a:ext cx="509123" cy="337800"/>
            <a:chOff x="2662157" y="1678832"/>
            <a:chExt cx="509123" cy="337800"/>
          </a:xfrm>
        </p:grpSpPr>
        <p:sp>
          <p:nvSpPr>
            <p:cNvPr id="504" name="Google Shape;504;p101"/>
            <p:cNvSpPr/>
            <p:nvPr/>
          </p:nvSpPr>
          <p:spPr>
            <a:xfrm rot="8100000">
              <a:off x="2886556" y="1724696"/>
              <a:ext cx="231648" cy="246073"/>
            </a:xfrm>
            <a:prstGeom prst="halfFrame">
              <a:avLst>
                <a:gd name="adj1" fmla="val 33333"/>
                <a:gd name="adj2" fmla="val 33333"/>
              </a:avLst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5" name="Google Shape;505;p101"/>
            <p:cNvSpPr/>
            <p:nvPr/>
          </p:nvSpPr>
          <p:spPr>
            <a:xfrm rot="8100000">
              <a:off x="2785239" y="1760170"/>
              <a:ext cx="165039" cy="175221"/>
            </a:xfrm>
            <a:prstGeom prst="halfFrame">
              <a:avLst>
                <a:gd name="adj1" fmla="val 33333"/>
                <a:gd name="adj2" fmla="val 33333"/>
              </a:avLst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6" name="Google Shape;506;p101"/>
            <p:cNvSpPr/>
            <p:nvPr/>
          </p:nvSpPr>
          <p:spPr>
            <a:xfrm rot="8100000">
              <a:off x="2684467" y="1796053"/>
              <a:ext cx="97581" cy="103520"/>
            </a:xfrm>
            <a:prstGeom prst="halfFrame">
              <a:avLst>
                <a:gd name="adj1" fmla="val 33333"/>
                <a:gd name="adj2" fmla="val 33333"/>
              </a:avLst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07" name="Google Shape;507;p101"/>
          <p:cNvGrpSpPr/>
          <p:nvPr/>
        </p:nvGrpSpPr>
        <p:grpSpPr>
          <a:xfrm>
            <a:off x="4779327" y="3764005"/>
            <a:ext cx="509123" cy="337800"/>
            <a:chOff x="2662157" y="1678832"/>
            <a:chExt cx="509123" cy="337800"/>
          </a:xfrm>
        </p:grpSpPr>
        <p:sp>
          <p:nvSpPr>
            <p:cNvPr id="508" name="Google Shape;508;p101"/>
            <p:cNvSpPr/>
            <p:nvPr/>
          </p:nvSpPr>
          <p:spPr>
            <a:xfrm rot="8100000">
              <a:off x="2886556" y="1724696"/>
              <a:ext cx="231648" cy="246073"/>
            </a:xfrm>
            <a:prstGeom prst="halfFrame">
              <a:avLst>
                <a:gd name="adj1" fmla="val 33333"/>
                <a:gd name="adj2" fmla="val 33333"/>
              </a:avLst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9" name="Google Shape;509;p101"/>
            <p:cNvSpPr/>
            <p:nvPr/>
          </p:nvSpPr>
          <p:spPr>
            <a:xfrm rot="8100000">
              <a:off x="2785239" y="1760170"/>
              <a:ext cx="165039" cy="175221"/>
            </a:xfrm>
            <a:prstGeom prst="halfFrame">
              <a:avLst>
                <a:gd name="adj1" fmla="val 33333"/>
                <a:gd name="adj2" fmla="val 33333"/>
              </a:avLst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0" name="Google Shape;510;p101"/>
            <p:cNvSpPr/>
            <p:nvPr/>
          </p:nvSpPr>
          <p:spPr>
            <a:xfrm rot="8100000">
              <a:off x="2684467" y="1796053"/>
              <a:ext cx="97581" cy="103520"/>
            </a:xfrm>
            <a:prstGeom prst="halfFrame">
              <a:avLst>
                <a:gd name="adj1" fmla="val 33333"/>
                <a:gd name="adj2" fmla="val 33333"/>
              </a:avLst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11" name="Google Shape;511;p101"/>
          <p:cNvGrpSpPr/>
          <p:nvPr/>
        </p:nvGrpSpPr>
        <p:grpSpPr>
          <a:xfrm>
            <a:off x="7042208" y="3764005"/>
            <a:ext cx="509123" cy="337800"/>
            <a:chOff x="2662157" y="1678832"/>
            <a:chExt cx="509123" cy="337800"/>
          </a:xfrm>
        </p:grpSpPr>
        <p:sp>
          <p:nvSpPr>
            <p:cNvPr id="512" name="Google Shape;512;p101"/>
            <p:cNvSpPr/>
            <p:nvPr/>
          </p:nvSpPr>
          <p:spPr>
            <a:xfrm rot="8100000">
              <a:off x="2886556" y="1724696"/>
              <a:ext cx="231648" cy="246073"/>
            </a:xfrm>
            <a:prstGeom prst="halfFrame">
              <a:avLst>
                <a:gd name="adj1" fmla="val 33333"/>
                <a:gd name="adj2" fmla="val 33333"/>
              </a:avLst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3" name="Google Shape;513;p101"/>
            <p:cNvSpPr/>
            <p:nvPr/>
          </p:nvSpPr>
          <p:spPr>
            <a:xfrm rot="8100000">
              <a:off x="2785239" y="1760170"/>
              <a:ext cx="165039" cy="175221"/>
            </a:xfrm>
            <a:prstGeom prst="halfFrame">
              <a:avLst>
                <a:gd name="adj1" fmla="val 33333"/>
                <a:gd name="adj2" fmla="val 33333"/>
              </a:avLst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4" name="Google Shape;514;p101"/>
            <p:cNvSpPr/>
            <p:nvPr/>
          </p:nvSpPr>
          <p:spPr>
            <a:xfrm rot="8100000">
              <a:off x="2684467" y="1796053"/>
              <a:ext cx="97581" cy="103520"/>
            </a:xfrm>
            <a:prstGeom prst="halfFrame">
              <a:avLst>
                <a:gd name="adj1" fmla="val 33333"/>
                <a:gd name="adj2" fmla="val 33333"/>
              </a:avLst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15" name="Google Shape;515;p101"/>
          <p:cNvGrpSpPr/>
          <p:nvPr/>
        </p:nvGrpSpPr>
        <p:grpSpPr>
          <a:xfrm>
            <a:off x="9307924" y="3764005"/>
            <a:ext cx="509123" cy="337800"/>
            <a:chOff x="2662157" y="1678832"/>
            <a:chExt cx="509123" cy="337800"/>
          </a:xfrm>
        </p:grpSpPr>
        <p:sp>
          <p:nvSpPr>
            <p:cNvPr id="516" name="Google Shape;516;p101"/>
            <p:cNvSpPr/>
            <p:nvPr/>
          </p:nvSpPr>
          <p:spPr>
            <a:xfrm rot="8100000">
              <a:off x="2886556" y="1724696"/>
              <a:ext cx="231648" cy="246073"/>
            </a:xfrm>
            <a:prstGeom prst="halfFrame">
              <a:avLst>
                <a:gd name="adj1" fmla="val 33333"/>
                <a:gd name="adj2" fmla="val 33333"/>
              </a:avLst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7" name="Google Shape;517;p101"/>
            <p:cNvSpPr/>
            <p:nvPr/>
          </p:nvSpPr>
          <p:spPr>
            <a:xfrm rot="8100000">
              <a:off x="2785239" y="1760170"/>
              <a:ext cx="165039" cy="175221"/>
            </a:xfrm>
            <a:prstGeom prst="halfFrame">
              <a:avLst>
                <a:gd name="adj1" fmla="val 33333"/>
                <a:gd name="adj2" fmla="val 33333"/>
              </a:avLst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8" name="Google Shape;518;p101"/>
            <p:cNvSpPr/>
            <p:nvPr/>
          </p:nvSpPr>
          <p:spPr>
            <a:xfrm rot="8100000">
              <a:off x="2684467" y="1796053"/>
              <a:ext cx="97581" cy="103520"/>
            </a:xfrm>
            <a:prstGeom prst="halfFrame">
              <a:avLst>
                <a:gd name="adj1" fmla="val 33333"/>
                <a:gd name="adj2" fmla="val 33333"/>
              </a:avLst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19" name="Google Shape;519;p101"/>
          <p:cNvSpPr txBox="1"/>
          <p:nvPr/>
        </p:nvSpPr>
        <p:spPr>
          <a:xfrm>
            <a:off x="694033" y="5720067"/>
            <a:ext cx="5203600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1600" baseline="30000"/>
              <a:t>1</a:t>
            </a:r>
            <a:r>
              <a:rPr lang="en" sz="1600"/>
              <a:t>Data skor PISA periode 2000 - 2018</a:t>
            </a:r>
            <a:endParaRPr sz="1600"/>
          </a:p>
          <a:p>
            <a:r>
              <a:rPr lang="en" sz="1600" baseline="30000"/>
              <a:t>2</a:t>
            </a:r>
            <a:r>
              <a:rPr lang="en" sz="1600"/>
              <a:t>Persebaran skor AKSI 2019</a:t>
            </a:r>
            <a:endParaRPr sz="16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102"/>
          <p:cNvSpPr txBox="1"/>
          <p:nvPr/>
        </p:nvSpPr>
        <p:spPr>
          <a:xfrm>
            <a:off x="0" y="1"/>
            <a:ext cx="12192000" cy="46162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/>
          <a:p>
            <a:pPr marL="228594">
              <a:buClr>
                <a:schemeClr val="dk1"/>
              </a:buClr>
              <a:buSzPts val="1100"/>
            </a:pPr>
            <a:r>
              <a:rPr lang="en" sz="2400" b="1">
                <a:solidFill>
                  <a:schemeClr val="lt1"/>
                </a:solidFill>
              </a:rPr>
              <a:t>Pokok Bahasan</a:t>
            </a:r>
            <a:endParaRPr sz="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5" name="Google Shape;525;p102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4</a:t>
            </a:fld>
            <a:endParaRPr/>
          </a:p>
        </p:txBody>
      </p:sp>
      <p:sp>
        <p:nvSpPr>
          <p:cNvPr id="526" name="Google Shape;526;p102"/>
          <p:cNvSpPr/>
          <p:nvPr/>
        </p:nvSpPr>
        <p:spPr>
          <a:xfrm>
            <a:off x="257967" y="694133"/>
            <a:ext cx="11276800" cy="64960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423323" lvl="2" indent="-279393">
              <a:buClr>
                <a:srgbClr val="013066"/>
              </a:buClr>
              <a:buSzPts val="1700"/>
              <a:buFont typeface="Noto Sans Symbols"/>
              <a:buChar char="▪"/>
            </a:pPr>
            <a:r>
              <a:rPr lang="en" sz="2000" b="1">
                <a:solidFill>
                  <a:srgbClr val="01306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2267" b="1">
                <a:solidFill>
                  <a:srgbClr val="013066"/>
                </a:solidFill>
              </a:rPr>
              <a:t>Pendahuluan</a:t>
            </a:r>
            <a:endParaRPr sz="1733">
              <a:solidFill>
                <a:srgbClr val="013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7" name="Google Shape;527;p102"/>
          <p:cNvSpPr/>
          <p:nvPr/>
        </p:nvSpPr>
        <p:spPr>
          <a:xfrm>
            <a:off x="397307" y="853989"/>
            <a:ext cx="348000" cy="329600"/>
          </a:xfrm>
          <a:prstGeom prst="ellipse">
            <a:avLst/>
          </a:prstGeom>
          <a:solidFill>
            <a:srgbClr val="013066"/>
          </a:solidFill>
          <a:ln w="28575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rgbClr val="FFFFFF"/>
              </a:buClr>
              <a:buSzPts val="1400"/>
            </a:pPr>
            <a:r>
              <a:rPr lang="en" sz="1867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4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8" name="Google Shape;528;p102"/>
          <p:cNvSpPr/>
          <p:nvPr/>
        </p:nvSpPr>
        <p:spPr>
          <a:xfrm>
            <a:off x="258000" y="1382733"/>
            <a:ext cx="11276800" cy="64960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423323" lvl="2" indent="-279393">
              <a:buClr>
                <a:schemeClr val="lt2"/>
              </a:buClr>
              <a:buSzPts val="1700"/>
              <a:buFont typeface="Noto Sans Symbols"/>
              <a:buChar char="▪"/>
            </a:pPr>
            <a:r>
              <a:rPr lang="en" sz="2267"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2267" b="1">
                <a:solidFill>
                  <a:schemeClr val="lt2"/>
                </a:solidFill>
              </a:rPr>
              <a:t>Cita-cita Merdeka Belajar dan Peran Evaluasi Sistem Pendidikan</a:t>
            </a:r>
            <a:endParaRPr sz="2267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9" name="Google Shape;529;p102"/>
          <p:cNvSpPr/>
          <p:nvPr/>
        </p:nvSpPr>
        <p:spPr>
          <a:xfrm>
            <a:off x="400332" y="1556063"/>
            <a:ext cx="348000" cy="329600"/>
          </a:xfrm>
          <a:prstGeom prst="ellipse">
            <a:avLst/>
          </a:prstGeom>
          <a:solidFill>
            <a:schemeClr val="lt2"/>
          </a:solidFill>
          <a:ln w="28575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rgbClr val="FFFFFF"/>
              </a:buClr>
              <a:buSzPts val="1400"/>
            </a:pPr>
            <a:r>
              <a:rPr lang="en" sz="1867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867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0" name="Google Shape;530;p102"/>
          <p:cNvSpPr/>
          <p:nvPr/>
        </p:nvSpPr>
        <p:spPr>
          <a:xfrm>
            <a:off x="257967" y="2071300"/>
            <a:ext cx="11276800" cy="64960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423323" lvl="2" indent="-279393">
              <a:buClr>
                <a:schemeClr val="lt2"/>
              </a:buClr>
              <a:buSzPts val="1700"/>
              <a:buFont typeface="Noto Sans Symbols"/>
              <a:buChar char="▪"/>
            </a:pPr>
            <a:r>
              <a:rPr lang="en" sz="2267"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2133" b="1">
                <a:solidFill>
                  <a:schemeClr val="lt2"/>
                </a:solidFill>
              </a:rPr>
              <a:t>Transformasi Sekolah dan Pendidikan Daerah dalam Kerangka Merdeka Belajar</a:t>
            </a:r>
            <a:endParaRPr sz="2133" b="1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1" name="Google Shape;531;p102"/>
          <p:cNvSpPr/>
          <p:nvPr/>
        </p:nvSpPr>
        <p:spPr>
          <a:xfrm>
            <a:off x="400333" y="2231300"/>
            <a:ext cx="348000" cy="329600"/>
          </a:xfrm>
          <a:prstGeom prst="ellipse">
            <a:avLst/>
          </a:prstGeom>
          <a:solidFill>
            <a:schemeClr val="lt2"/>
          </a:solidFill>
          <a:ln w="28575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rgbClr val="FFFFFF"/>
              </a:buClr>
              <a:buSzPts val="1400"/>
            </a:pPr>
            <a:r>
              <a:rPr lang="en" sz="1867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4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103"/>
          <p:cNvSpPr txBox="1"/>
          <p:nvPr/>
        </p:nvSpPr>
        <p:spPr>
          <a:xfrm>
            <a:off x="-101600" y="1066800"/>
            <a:ext cx="5380000" cy="9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algn="ctr">
              <a:buClr>
                <a:schemeClr val="lt1"/>
              </a:buClr>
              <a:buSzPts val="2400"/>
            </a:pPr>
            <a:r>
              <a:rPr lang="en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VISI PENDIDIKAN INDONESIA 2035</a:t>
            </a:r>
            <a:endParaRPr sz="3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8" name="Google Shape;538;p103"/>
          <p:cNvSpPr txBox="1"/>
          <p:nvPr/>
        </p:nvSpPr>
        <p:spPr>
          <a:xfrm>
            <a:off x="176787" y="2076924"/>
            <a:ext cx="926000" cy="16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16933">
              <a:buClr>
                <a:srgbClr val="000000"/>
              </a:buClr>
              <a:buSzPts val="7500"/>
            </a:pPr>
            <a:r>
              <a:rPr lang="en" sz="10000" b="1">
                <a:solidFill>
                  <a:srgbClr val="FF9393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sz="14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9" name="Google Shape;539;p103"/>
          <p:cNvSpPr txBox="1"/>
          <p:nvPr/>
        </p:nvSpPr>
        <p:spPr>
          <a:xfrm rot="10800000">
            <a:off x="4273184" y="4147323"/>
            <a:ext cx="926000" cy="16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16933">
              <a:buClr>
                <a:srgbClr val="000000"/>
              </a:buClr>
              <a:buSzPts val="7500"/>
            </a:pPr>
            <a:r>
              <a:rPr lang="en" sz="10000" b="1">
                <a:solidFill>
                  <a:srgbClr val="FF9393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sz="14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0" name="Google Shape;540;p103"/>
          <p:cNvSpPr txBox="1"/>
          <p:nvPr/>
        </p:nvSpPr>
        <p:spPr>
          <a:xfrm>
            <a:off x="860531" y="2679932"/>
            <a:ext cx="4036400" cy="25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algn="ctr">
              <a:buClr>
                <a:srgbClr val="000000"/>
              </a:buClr>
              <a:buSzPts val="1500"/>
            </a:pPr>
            <a:r>
              <a:rPr lang="en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Membangun rakyat Indonesia untuk menjadi pembelajar seumur hidup yang unggul, terus berkembang, sejahtera, dan berakhlak mulia dengan menumbuhkan nilai-nilai budaya Indonesia dan Pancasila</a:t>
            </a:r>
            <a:endParaRPr sz="14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41" name="Google Shape;541;p103"/>
          <p:cNvGrpSpPr/>
          <p:nvPr/>
        </p:nvGrpSpPr>
        <p:grpSpPr>
          <a:xfrm>
            <a:off x="6096000" y="1737792"/>
            <a:ext cx="6166941" cy="3962600"/>
            <a:chOff x="1839425" y="762853"/>
            <a:chExt cx="5463272" cy="3519600"/>
          </a:xfrm>
        </p:grpSpPr>
        <p:sp>
          <p:nvSpPr>
            <p:cNvPr id="542" name="Google Shape;542;p103"/>
            <p:cNvSpPr/>
            <p:nvPr/>
          </p:nvSpPr>
          <p:spPr>
            <a:xfrm>
              <a:off x="2655688" y="762853"/>
              <a:ext cx="3826800" cy="3519600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>
                <a:buClr>
                  <a:srgbClr val="000000"/>
                </a:buClr>
                <a:buSzPts val="1300"/>
              </a:pPr>
              <a:endParaRPr sz="1733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3" name="Google Shape;543;p103"/>
            <p:cNvSpPr txBox="1"/>
            <p:nvPr/>
          </p:nvSpPr>
          <p:spPr>
            <a:xfrm>
              <a:off x="4008508" y="2284306"/>
              <a:ext cx="1119000" cy="47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3333" rIns="0" bIns="0" anchor="t" anchorCtr="0">
              <a:noAutofit/>
            </a:bodyPr>
            <a:lstStyle/>
            <a:p>
              <a:pPr marL="16933" indent="135463">
                <a:buClr>
                  <a:srgbClr val="000000"/>
                </a:buClr>
                <a:buSzPts val="1200"/>
              </a:pPr>
              <a:r>
                <a:rPr lang="en" sz="1600" b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PELAJAR  PANCASILA</a:t>
              </a:r>
              <a:endParaRPr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4" name="Google Shape;544;p103"/>
            <p:cNvSpPr/>
            <p:nvPr/>
          </p:nvSpPr>
          <p:spPr>
            <a:xfrm>
              <a:off x="5570688" y="3061950"/>
              <a:ext cx="536100" cy="543900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>
                <a:buClr>
                  <a:srgbClr val="000000"/>
                </a:buClr>
                <a:buSzPts val="1300"/>
              </a:pPr>
              <a:endParaRPr sz="1733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5" name="Google Shape;545;p103"/>
            <p:cNvSpPr/>
            <p:nvPr/>
          </p:nvSpPr>
          <p:spPr>
            <a:xfrm>
              <a:off x="5590113" y="3081376"/>
              <a:ext cx="456000" cy="463800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>
                <a:buClr>
                  <a:srgbClr val="000000"/>
                </a:buClr>
                <a:buSzPts val="1300"/>
              </a:pPr>
              <a:endParaRPr sz="1733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6" name="Google Shape;546;p103"/>
            <p:cNvSpPr/>
            <p:nvPr/>
          </p:nvSpPr>
          <p:spPr>
            <a:xfrm>
              <a:off x="3125319" y="3055094"/>
              <a:ext cx="536100" cy="543900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>
                <a:buClr>
                  <a:srgbClr val="000000"/>
                </a:buClr>
                <a:buSzPts val="1300"/>
              </a:pPr>
              <a:endParaRPr sz="1733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7" name="Google Shape;547;p103"/>
            <p:cNvSpPr/>
            <p:nvPr/>
          </p:nvSpPr>
          <p:spPr>
            <a:xfrm>
              <a:off x="3144745" y="3074520"/>
              <a:ext cx="456000" cy="463800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>
                <a:buClr>
                  <a:srgbClr val="000000"/>
                </a:buClr>
                <a:buSzPts val="1300"/>
              </a:pPr>
              <a:endParaRPr sz="1733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8" name="Google Shape;548;p103"/>
            <p:cNvSpPr/>
            <p:nvPr/>
          </p:nvSpPr>
          <p:spPr>
            <a:xfrm>
              <a:off x="3008764" y="2134082"/>
              <a:ext cx="536100" cy="543900"/>
            </a:xfrm>
            <a:prstGeom prst="rect">
              <a:avLst/>
            </a:prstGeom>
            <a:blipFill rotWithShape="1">
              <a:blip r:embed="rId8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>
                <a:buClr>
                  <a:srgbClr val="000000"/>
                </a:buClr>
                <a:buSzPts val="1300"/>
              </a:pPr>
              <a:endParaRPr sz="1733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9" name="Google Shape;549;p103"/>
            <p:cNvSpPr/>
            <p:nvPr/>
          </p:nvSpPr>
          <p:spPr>
            <a:xfrm>
              <a:off x="3117678" y="2153508"/>
              <a:ext cx="276225" cy="463390"/>
            </a:xfrm>
            <a:custGeom>
              <a:avLst/>
              <a:gdLst/>
              <a:ahLst/>
              <a:cxnLst/>
              <a:rect l="l" t="t" r="r" b="b"/>
              <a:pathLst>
                <a:path w="368300" h="617854" extrusionOk="0">
                  <a:moveTo>
                    <a:pt x="137892" y="617356"/>
                  </a:moveTo>
                  <a:lnTo>
                    <a:pt x="102319" y="617356"/>
                  </a:lnTo>
                  <a:lnTo>
                    <a:pt x="108787" y="362434"/>
                  </a:lnTo>
                  <a:lnTo>
                    <a:pt x="0" y="218008"/>
                  </a:lnTo>
                  <a:lnTo>
                    <a:pt x="93" y="217119"/>
                  </a:lnTo>
                  <a:lnTo>
                    <a:pt x="21146" y="58501"/>
                  </a:lnTo>
                  <a:lnTo>
                    <a:pt x="77064" y="51988"/>
                  </a:lnTo>
                  <a:lnTo>
                    <a:pt x="77064" y="6"/>
                  </a:lnTo>
                  <a:lnTo>
                    <a:pt x="140923" y="6"/>
                  </a:lnTo>
                  <a:lnTo>
                    <a:pt x="240344" y="0"/>
                  </a:lnTo>
                  <a:lnTo>
                    <a:pt x="240344" y="15266"/>
                  </a:lnTo>
                  <a:lnTo>
                    <a:pt x="304204" y="15266"/>
                  </a:lnTo>
                  <a:lnTo>
                    <a:pt x="304204" y="36182"/>
                  </a:lnTo>
                  <a:lnTo>
                    <a:pt x="176489" y="36182"/>
                  </a:lnTo>
                  <a:lnTo>
                    <a:pt x="112626" y="36188"/>
                  </a:lnTo>
                  <a:lnTo>
                    <a:pt x="112626" y="48100"/>
                  </a:lnTo>
                  <a:lnTo>
                    <a:pt x="120181" y="48499"/>
                  </a:lnTo>
                  <a:lnTo>
                    <a:pt x="127473" y="49942"/>
                  </a:lnTo>
                  <a:lnTo>
                    <a:pt x="134416" y="52367"/>
                  </a:lnTo>
                  <a:lnTo>
                    <a:pt x="140925" y="55711"/>
                  </a:lnTo>
                  <a:lnTo>
                    <a:pt x="176489" y="55711"/>
                  </a:lnTo>
                  <a:lnTo>
                    <a:pt x="176489" y="84398"/>
                  </a:lnTo>
                  <a:lnTo>
                    <a:pt x="111464" y="84398"/>
                  </a:lnTo>
                  <a:lnTo>
                    <a:pt x="52685" y="91248"/>
                  </a:lnTo>
                  <a:lnTo>
                    <a:pt x="37200" y="207912"/>
                  </a:lnTo>
                  <a:lnTo>
                    <a:pt x="137409" y="340947"/>
                  </a:lnTo>
                  <a:lnTo>
                    <a:pt x="195313" y="357016"/>
                  </a:lnTo>
                  <a:lnTo>
                    <a:pt x="189085" y="380256"/>
                  </a:lnTo>
                  <a:lnTo>
                    <a:pt x="143910" y="380256"/>
                  </a:lnTo>
                  <a:lnTo>
                    <a:pt x="137892" y="617356"/>
                  </a:lnTo>
                  <a:close/>
                </a:path>
                <a:path w="368300" h="617854" extrusionOk="0">
                  <a:moveTo>
                    <a:pt x="240346" y="158371"/>
                  </a:moveTo>
                  <a:lnTo>
                    <a:pt x="198436" y="158371"/>
                  </a:lnTo>
                  <a:lnTo>
                    <a:pt x="204733" y="151963"/>
                  </a:lnTo>
                  <a:lnTo>
                    <a:pt x="204783" y="36182"/>
                  </a:lnTo>
                  <a:lnTo>
                    <a:pt x="304204" y="36182"/>
                  </a:lnTo>
                  <a:lnTo>
                    <a:pt x="304204" y="51450"/>
                  </a:lnTo>
                  <a:lnTo>
                    <a:pt x="240346" y="51450"/>
                  </a:lnTo>
                  <a:lnTo>
                    <a:pt x="240346" y="158371"/>
                  </a:lnTo>
                  <a:close/>
                </a:path>
                <a:path w="368300" h="617854" extrusionOk="0">
                  <a:moveTo>
                    <a:pt x="176489" y="55711"/>
                  </a:moveTo>
                  <a:lnTo>
                    <a:pt x="140925" y="55711"/>
                  </a:lnTo>
                  <a:lnTo>
                    <a:pt x="140925" y="36188"/>
                  </a:lnTo>
                  <a:lnTo>
                    <a:pt x="176489" y="36188"/>
                  </a:lnTo>
                  <a:lnTo>
                    <a:pt x="176489" y="55711"/>
                  </a:lnTo>
                  <a:close/>
                </a:path>
                <a:path w="368300" h="617854" extrusionOk="0">
                  <a:moveTo>
                    <a:pt x="304205" y="173637"/>
                  </a:moveTo>
                  <a:lnTo>
                    <a:pt x="262297" y="173637"/>
                  </a:lnTo>
                  <a:lnTo>
                    <a:pt x="268643" y="167180"/>
                  </a:lnTo>
                  <a:lnTo>
                    <a:pt x="268645" y="51450"/>
                  </a:lnTo>
                  <a:lnTo>
                    <a:pt x="304204" y="51450"/>
                  </a:lnTo>
                  <a:lnTo>
                    <a:pt x="304204" y="54891"/>
                  </a:lnTo>
                  <a:lnTo>
                    <a:pt x="368067" y="54891"/>
                  </a:lnTo>
                  <a:lnTo>
                    <a:pt x="368067" y="91075"/>
                  </a:lnTo>
                  <a:lnTo>
                    <a:pt x="304205" y="91075"/>
                  </a:lnTo>
                  <a:lnTo>
                    <a:pt x="304205" y="173637"/>
                  </a:lnTo>
                  <a:close/>
                </a:path>
                <a:path w="368300" h="617854" extrusionOk="0">
                  <a:moveTo>
                    <a:pt x="196210" y="299290"/>
                  </a:moveTo>
                  <a:lnTo>
                    <a:pt x="178982" y="249646"/>
                  </a:lnTo>
                  <a:lnTo>
                    <a:pt x="143759" y="220599"/>
                  </a:lnTo>
                  <a:lnTo>
                    <a:pt x="92674" y="203490"/>
                  </a:lnTo>
                  <a:lnTo>
                    <a:pt x="77066" y="201535"/>
                  </a:lnTo>
                  <a:lnTo>
                    <a:pt x="77066" y="141529"/>
                  </a:lnTo>
                  <a:lnTo>
                    <a:pt x="129027" y="115416"/>
                  </a:lnTo>
                  <a:lnTo>
                    <a:pt x="132992" y="106988"/>
                  </a:lnTo>
                  <a:lnTo>
                    <a:pt x="131178" y="98684"/>
                  </a:lnTo>
                  <a:lnTo>
                    <a:pt x="128545" y="92412"/>
                  </a:lnTo>
                  <a:lnTo>
                    <a:pt x="124025" y="87682"/>
                  </a:lnTo>
                  <a:lnTo>
                    <a:pt x="118154" y="84882"/>
                  </a:lnTo>
                  <a:lnTo>
                    <a:pt x="111464" y="84398"/>
                  </a:lnTo>
                  <a:lnTo>
                    <a:pt x="176489" y="84398"/>
                  </a:lnTo>
                  <a:lnTo>
                    <a:pt x="176525" y="149602"/>
                  </a:lnTo>
                  <a:lnTo>
                    <a:pt x="140932" y="149602"/>
                  </a:lnTo>
                  <a:lnTo>
                    <a:pt x="139748" y="150316"/>
                  </a:lnTo>
                  <a:lnTo>
                    <a:pt x="138533" y="150995"/>
                  </a:lnTo>
                  <a:lnTo>
                    <a:pt x="113547" y="163552"/>
                  </a:lnTo>
                  <a:lnTo>
                    <a:pt x="115580" y="169054"/>
                  </a:lnTo>
                  <a:lnTo>
                    <a:pt x="120814" y="172844"/>
                  </a:lnTo>
                  <a:lnTo>
                    <a:pt x="245912" y="172844"/>
                  </a:lnTo>
                  <a:lnTo>
                    <a:pt x="246692" y="173637"/>
                  </a:lnTo>
                  <a:lnTo>
                    <a:pt x="304205" y="173637"/>
                  </a:lnTo>
                  <a:lnTo>
                    <a:pt x="304205" y="176577"/>
                  </a:lnTo>
                  <a:lnTo>
                    <a:pt x="310552" y="183034"/>
                  </a:lnTo>
                  <a:lnTo>
                    <a:pt x="368067" y="183034"/>
                  </a:lnTo>
                  <a:lnTo>
                    <a:pt x="368067" y="188364"/>
                  </a:lnTo>
                  <a:lnTo>
                    <a:pt x="166832" y="188364"/>
                  </a:lnTo>
                  <a:lnTo>
                    <a:pt x="166180" y="189265"/>
                  </a:lnTo>
                  <a:lnTo>
                    <a:pt x="165501" y="190139"/>
                  </a:lnTo>
                  <a:lnTo>
                    <a:pt x="164795" y="190992"/>
                  </a:lnTo>
                  <a:lnTo>
                    <a:pt x="192854" y="211437"/>
                  </a:lnTo>
                  <a:lnTo>
                    <a:pt x="213520" y="236326"/>
                  </a:lnTo>
                  <a:lnTo>
                    <a:pt x="226562" y="265306"/>
                  </a:lnTo>
                  <a:lnTo>
                    <a:pt x="231750" y="298025"/>
                  </a:lnTo>
                  <a:lnTo>
                    <a:pt x="196210" y="299290"/>
                  </a:lnTo>
                  <a:close/>
                </a:path>
                <a:path w="368300" h="617854" extrusionOk="0">
                  <a:moveTo>
                    <a:pt x="368067" y="183034"/>
                  </a:moveTo>
                  <a:lnTo>
                    <a:pt x="326157" y="183034"/>
                  </a:lnTo>
                  <a:lnTo>
                    <a:pt x="332501" y="176577"/>
                  </a:lnTo>
                  <a:lnTo>
                    <a:pt x="332504" y="91075"/>
                  </a:lnTo>
                  <a:lnTo>
                    <a:pt x="368067" y="91075"/>
                  </a:lnTo>
                  <a:lnTo>
                    <a:pt x="368067" y="183034"/>
                  </a:lnTo>
                  <a:close/>
                </a:path>
                <a:path w="368300" h="617854" extrusionOk="0">
                  <a:moveTo>
                    <a:pt x="245912" y="172844"/>
                  </a:moveTo>
                  <a:lnTo>
                    <a:pt x="134582" y="172844"/>
                  </a:lnTo>
                  <a:lnTo>
                    <a:pt x="140929" y="166386"/>
                  </a:lnTo>
                  <a:lnTo>
                    <a:pt x="140932" y="149602"/>
                  </a:lnTo>
                  <a:lnTo>
                    <a:pt x="176525" y="149602"/>
                  </a:lnTo>
                  <a:lnTo>
                    <a:pt x="176540" y="151963"/>
                  </a:lnTo>
                  <a:lnTo>
                    <a:pt x="182862" y="158371"/>
                  </a:lnTo>
                  <a:lnTo>
                    <a:pt x="240346" y="158371"/>
                  </a:lnTo>
                  <a:lnTo>
                    <a:pt x="240346" y="167180"/>
                  </a:lnTo>
                  <a:lnTo>
                    <a:pt x="245912" y="172844"/>
                  </a:lnTo>
                  <a:close/>
                </a:path>
                <a:path w="368300" h="617854" extrusionOk="0">
                  <a:moveTo>
                    <a:pt x="199096" y="194554"/>
                  </a:moveTo>
                  <a:lnTo>
                    <a:pt x="182018" y="194554"/>
                  </a:lnTo>
                  <a:lnTo>
                    <a:pt x="173907" y="192309"/>
                  </a:lnTo>
                  <a:lnTo>
                    <a:pt x="166832" y="188364"/>
                  </a:lnTo>
                  <a:lnTo>
                    <a:pt x="368067" y="188364"/>
                  </a:lnTo>
                  <a:lnTo>
                    <a:pt x="368067" y="188581"/>
                  </a:lnTo>
                  <a:lnTo>
                    <a:pt x="214043" y="188581"/>
                  </a:lnTo>
                  <a:lnTo>
                    <a:pt x="207064" y="192387"/>
                  </a:lnTo>
                  <a:lnTo>
                    <a:pt x="199096" y="194554"/>
                  </a:lnTo>
                  <a:close/>
                </a:path>
                <a:path w="368300" h="617854" extrusionOk="0">
                  <a:moveTo>
                    <a:pt x="254497" y="209821"/>
                  </a:moveTo>
                  <a:lnTo>
                    <a:pt x="242414" y="208309"/>
                  </a:lnTo>
                  <a:lnTo>
                    <a:pt x="231404" y="204018"/>
                  </a:lnTo>
                  <a:lnTo>
                    <a:pt x="221827" y="197319"/>
                  </a:lnTo>
                  <a:lnTo>
                    <a:pt x="214043" y="188581"/>
                  </a:lnTo>
                  <a:lnTo>
                    <a:pt x="368067" y="188581"/>
                  </a:lnTo>
                  <a:lnTo>
                    <a:pt x="368067" y="201984"/>
                  </a:lnTo>
                  <a:lnTo>
                    <a:pt x="281027" y="201984"/>
                  </a:lnTo>
                  <a:lnTo>
                    <a:pt x="275011" y="205298"/>
                  </a:lnTo>
                  <a:lnTo>
                    <a:pt x="268537" y="207760"/>
                  </a:lnTo>
                  <a:lnTo>
                    <a:pt x="261675" y="209293"/>
                  </a:lnTo>
                  <a:lnTo>
                    <a:pt x="254497" y="209821"/>
                  </a:lnTo>
                  <a:close/>
                </a:path>
                <a:path w="368300" h="617854" extrusionOk="0">
                  <a:moveTo>
                    <a:pt x="323272" y="219217"/>
                  </a:moveTo>
                  <a:lnTo>
                    <a:pt x="318357" y="219217"/>
                  </a:lnTo>
                  <a:lnTo>
                    <a:pt x="307536" y="218008"/>
                  </a:lnTo>
                  <a:lnTo>
                    <a:pt x="297537" y="214557"/>
                  </a:lnTo>
                  <a:lnTo>
                    <a:pt x="288615" y="209128"/>
                  </a:lnTo>
                  <a:lnTo>
                    <a:pt x="281027" y="201984"/>
                  </a:lnTo>
                  <a:lnTo>
                    <a:pt x="368067" y="201984"/>
                  </a:lnTo>
                  <a:lnTo>
                    <a:pt x="368067" y="217119"/>
                  </a:lnTo>
                  <a:lnTo>
                    <a:pt x="332505" y="217119"/>
                  </a:lnTo>
                  <a:lnTo>
                    <a:pt x="328018" y="218476"/>
                  </a:lnTo>
                  <a:lnTo>
                    <a:pt x="323272" y="219217"/>
                  </a:lnTo>
                  <a:close/>
                </a:path>
                <a:path w="368300" h="617854" extrusionOk="0">
                  <a:moveTo>
                    <a:pt x="341950" y="617356"/>
                  </a:moveTo>
                  <a:lnTo>
                    <a:pt x="306386" y="617356"/>
                  </a:lnTo>
                  <a:lnTo>
                    <a:pt x="303113" y="364885"/>
                  </a:lnTo>
                  <a:lnTo>
                    <a:pt x="332505" y="304903"/>
                  </a:lnTo>
                  <a:lnTo>
                    <a:pt x="332505" y="217119"/>
                  </a:lnTo>
                  <a:lnTo>
                    <a:pt x="368067" y="217119"/>
                  </a:lnTo>
                  <a:lnTo>
                    <a:pt x="368067" y="313421"/>
                  </a:lnTo>
                  <a:lnTo>
                    <a:pt x="338786" y="373178"/>
                  </a:lnTo>
                  <a:lnTo>
                    <a:pt x="341950" y="617356"/>
                  </a:lnTo>
                  <a:close/>
                </a:path>
                <a:path w="368300" h="617854" extrusionOk="0">
                  <a:moveTo>
                    <a:pt x="185957" y="391925"/>
                  </a:moveTo>
                  <a:lnTo>
                    <a:pt x="143910" y="380256"/>
                  </a:lnTo>
                  <a:lnTo>
                    <a:pt x="189085" y="380256"/>
                  </a:lnTo>
                  <a:lnTo>
                    <a:pt x="185957" y="3919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>
                <a:buClr>
                  <a:srgbClr val="000000"/>
                </a:buClr>
                <a:buSzPts val="1300"/>
              </a:pPr>
              <a:endParaRPr sz="1733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0" name="Google Shape;550;p103"/>
            <p:cNvSpPr/>
            <p:nvPr/>
          </p:nvSpPr>
          <p:spPr>
            <a:xfrm>
              <a:off x="5650677" y="2134082"/>
              <a:ext cx="537300" cy="543900"/>
            </a:xfrm>
            <a:prstGeom prst="rect">
              <a:avLst/>
            </a:prstGeom>
            <a:blipFill rotWithShape="1">
              <a:blip r:embed="rId9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>
                <a:buClr>
                  <a:srgbClr val="000000"/>
                </a:buClr>
                <a:buSzPts val="1300"/>
              </a:pPr>
              <a:endParaRPr sz="1733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1" name="Google Shape;551;p103"/>
            <p:cNvSpPr/>
            <p:nvPr/>
          </p:nvSpPr>
          <p:spPr>
            <a:xfrm>
              <a:off x="5670102" y="2153517"/>
              <a:ext cx="456247" cy="462915"/>
            </a:xfrm>
            <a:custGeom>
              <a:avLst/>
              <a:gdLst/>
              <a:ahLst/>
              <a:cxnLst/>
              <a:rect l="l" t="t" r="r" b="b"/>
              <a:pathLst>
                <a:path w="608329" h="617220" extrusionOk="0">
                  <a:moveTo>
                    <a:pt x="158165" y="281165"/>
                  </a:moveTo>
                  <a:lnTo>
                    <a:pt x="156883" y="278066"/>
                  </a:lnTo>
                  <a:lnTo>
                    <a:pt x="152463" y="273570"/>
                  </a:lnTo>
                  <a:lnTo>
                    <a:pt x="149402" y="272300"/>
                  </a:lnTo>
                  <a:lnTo>
                    <a:pt x="143154" y="272300"/>
                  </a:lnTo>
                  <a:lnTo>
                    <a:pt x="140093" y="273570"/>
                  </a:lnTo>
                  <a:lnTo>
                    <a:pt x="135674" y="278066"/>
                  </a:lnTo>
                  <a:lnTo>
                    <a:pt x="134404" y="281165"/>
                  </a:lnTo>
                  <a:lnTo>
                    <a:pt x="134404" y="287528"/>
                  </a:lnTo>
                  <a:lnTo>
                    <a:pt x="135674" y="290639"/>
                  </a:lnTo>
                  <a:lnTo>
                    <a:pt x="140093" y="295122"/>
                  </a:lnTo>
                  <a:lnTo>
                    <a:pt x="143154" y="296418"/>
                  </a:lnTo>
                  <a:lnTo>
                    <a:pt x="149402" y="296418"/>
                  </a:lnTo>
                  <a:lnTo>
                    <a:pt x="152463" y="295122"/>
                  </a:lnTo>
                  <a:lnTo>
                    <a:pt x="156883" y="290639"/>
                  </a:lnTo>
                  <a:lnTo>
                    <a:pt x="158165" y="287528"/>
                  </a:lnTo>
                  <a:lnTo>
                    <a:pt x="158165" y="281165"/>
                  </a:lnTo>
                  <a:close/>
                </a:path>
                <a:path w="608329" h="617220" extrusionOk="0">
                  <a:moveTo>
                    <a:pt x="495909" y="334391"/>
                  </a:moveTo>
                  <a:lnTo>
                    <a:pt x="494639" y="331279"/>
                  </a:lnTo>
                  <a:lnTo>
                    <a:pt x="490220" y="326783"/>
                  </a:lnTo>
                  <a:lnTo>
                    <a:pt x="487159" y="325488"/>
                  </a:lnTo>
                  <a:lnTo>
                    <a:pt x="480910" y="325488"/>
                  </a:lnTo>
                  <a:lnTo>
                    <a:pt x="477850" y="326783"/>
                  </a:lnTo>
                  <a:lnTo>
                    <a:pt x="473430" y="331266"/>
                  </a:lnTo>
                  <a:lnTo>
                    <a:pt x="472147" y="334378"/>
                  </a:lnTo>
                  <a:lnTo>
                    <a:pt x="472147" y="340741"/>
                  </a:lnTo>
                  <a:lnTo>
                    <a:pt x="473430" y="343839"/>
                  </a:lnTo>
                  <a:lnTo>
                    <a:pt x="477850" y="348335"/>
                  </a:lnTo>
                  <a:lnTo>
                    <a:pt x="480910" y="349605"/>
                  </a:lnTo>
                  <a:lnTo>
                    <a:pt x="487159" y="349605"/>
                  </a:lnTo>
                  <a:lnTo>
                    <a:pt x="490220" y="348335"/>
                  </a:lnTo>
                  <a:lnTo>
                    <a:pt x="494639" y="343839"/>
                  </a:lnTo>
                  <a:lnTo>
                    <a:pt x="495909" y="340741"/>
                  </a:lnTo>
                  <a:lnTo>
                    <a:pt x="495909" y="334391"/>
                  </a:lnTo>
                  <a:close/>
                </a:path>
                <a:path w="608329" h="617220" extrusionOk="0">
                  <a:moveTo>
                    <a:pt x="608253" y="133350"/>
                  </a:moveTo>
                  <a:lnTo>
                    <a:pt x="606577" y="123190"/>
                  </a:lnTo>
                  <a:lnTo>
                    <a:pt x="601929" y="114300"/>
                  </a:lnTo>
                  <a:lnTo>
                    <a:pt x="594829" y="106680"/>
                  </a:lnTo>
                  <a:lnTo>
                    <a:pt x="585812" y="101600"/>
                  </a:lnTo>
                  <a:lnTo>
                    <a:pt x="587133" y="97790"/>
                  </a:lnTo>
                  <a:lnTo>
                    <a:pt x="587857" y="93980"/>
                  </a:lnTo>
                  <a:lnTo>
                    <a:pt x="587857" y="90170"/>
                  </a:lnTo>
                  <a:lnTo>
                    <a:pt x="585228" y="76200"/>
                  </a:lnTo>
                  <a:lnTo>
                    <a:pt x="584492" y="75171"/>
                  </a:lnTo>
                  <a:lnTo>
                    <a:pt x="584492" y="128270"/>
                  </a:lnTo>
                  <a:lnTo>
                    <a:pt x="584492" y="138430"/>
                  </a:lnTo>
                  <a:lnTo>
                    <a:pt x="580136" y="143510"/>
                  </a:lnTo>
                  <a:lnTo>
                    <a:pt x="483247" y="143510"/>
                  </a:lnTo>
                  <a:lnTo>
                    <a:pt x="477926" y="148590"/>
                  </a:lnTo>
                  <a:lnTo>
                    <a:pt x="477926" y="162560"/>
                  </a:lnTo>
                  <a:lnTo>
                    <a:pt x="483247" y="167640"/>
                  </a:lnTo>
                  <a:lnTo>
                    <a:pt x="560362" y="167640"/>
                  </a:lnTo>
                  <a:lnTo>
                    <a:pt x="564108" y="172720"/>
                  </a:lnTo>
                  <a:lnTo>
                    <a:pt x="564108" y="182880"/>
                  </a:lnTo>
                  <a:lnTo>
                    <a:pt x="559752" y="186690"/>
                  </a:lnTo>
                  <a:lnTo>
                    <a:pt x="483247" y="186690"/>
                  </a:lnTo>
                  <a:lnTo>
                    <a:pt x="477926" y="193040"/>
                  </a:lnTo>
                  <a:lnTo>
                    <a:pt x="477926" y="205740"/>
                  </a:lnTo>
                  <a:lnTo>
                    <a:pt x="483247" y="210820"/>
                  </a:lnTo>
                  <a:lnTo>
                    <a:pt x="532993" y="210820"/>
                  </a:lnTo>
                  <a:lnTo>
                    <a:pt x="537806" y="212090"/>
                  </a:lnTo>
                  <a:lnTo>
                    <a:pt x="541540" y="215900"/>
                  </a:lnTo>
                  <a:lnTo>
                    <a:pt x="541540" y="226060"/>
                  </a:lnTo>
                  <a:lnTo>
                    <a:pt x="537197" y="231140"/>
                  </a:lnTo>
                  <a:lnTo>
                    <a:pt x="411861" y="231140"/>
                  </a:lnTo>
                  <a:lnTo>
                    <a:pt x="402577" y="229870"/>
                  </a:lnTo>
                  <a:lnTo>
                    <a:pt x="402577" y="254000"/>
                  </a:lnTo>
                  <a:lnTo>
                    <a:pt x="402577" y="321310"/>
                  </a:lnTo>
                  <a:lnTo>
                    <a:pt x="390982" y="332740"/>
                  </a:lnTo>
                  <a:lnTo>
                    <a:pt x="377456" y="349250"/>
                  </a:lnTo>
                  <a:lnTo>
                    <a:pt x="367144" y="367030"/>
                  </a:lnTo>
                  <a:lnTo>
                    <a:pt x="360197" y="387350"/>
                  </a:lnTo>
                  <a:lnTo>
                    <a:pt x="356768" y="407670"/>
                  </a:lnTo>
                  <a:lnTo>
                    <a:pt x="356400" y="407670"/>
                  </a:lnTo>
                  <a:lnTo>
                    <a:pt x="356400" y="431800"/>
                  </a:lnTo>
                  <a:lnTo>
                    <a:pt x="356400" y="527050"/>
                  </a:lnTo>
                  <a:lnTo>
                    <a:pt x="283184" y="527050"/>
                  </a:lnTo>
                  <a:lnTo>
                    <a:pt x="280162" y="528320"/>
                  </a:lnTo>
                  <a:lnTo>
                    <a:pt x="254660" y="554990"/>
                  </a:lnTo>
                  <a:lnTo>
                    <a:pt x="244106" y="563880"/>
                  </a:lnTo>
                  <a:lnTo>
                    <a:pt x="232422" y="571500"/>
                  </a:lnTo>
                  <a:lnTo>
                    <a:pt x="219773" y="576580"/>
                  </a:lnTo>
                  <a:lnTo>
                    <a:pt x="206336" y="580390"/>
                  </a:lnTo>
                  <a:lnTo>
                    <a:pt x="146291" y="593090"/>
                  </a:lnTo>
                  <a:lnTo>
                    <a:pt x="143548" y="591820"/>
                  </a:lnTo>
                  <a:lnTo>
                    <a:pt x="139001" y="589280"/>
                  </a:lnTo>
                  <a:lnTo>
                    <a:pt x="137490" y="586740"/>
                  </a:lnTo>
                  <a:lnTo>
                    <a:pt x="136080" y="579120"/>
                  </a:lnTo>
                  <a:lnTo>
                    <a:pt x="139420" y="574040"/>
                  </a:lnTo>
                  <a:lnTo>
                    <a:pt x="175945" y="563880"/>
                  </a:lnTo>
                  <a:lnTo>
                    <a:pt x="180733" y="557530"/>
                  </a:lnTo>
                  <a:lnTo>
                    <a:pt x="178866" y="542290"/>
                  </a:lnTo>
                  <a:lnTo>
                    <a:pt x="172580" y="535940"/>
                  </a:lnTo>
                  <a:lnTo>
                    <a:pt x="48514" y="535940"/>
                  </a:lnTo>
                  <a:lnTo>
                    <a:pt x="44157" y="532130"/>
                  </a:lnTo>
                  <a:lnTo>
                    <a:pt x="44157" y="520700"/>
                  </a:lnTo>
                  <a:lnTo>
                    <a:pt x="47891" y="516890"/>
                  </a:lnTo>
                  <a:lnTo>
                    <a:pt x="125018" y="516890"/>
                  </a:lnTo>
                  <a:lnTo>
                    <a:pt x="130340" y="510540"/>
                  </a:lnTo>
                  <a:lnTo>
                    <a:pt x="130340" y="497840"/>
                  </a:lnTo>
                  <a:lnTo>
                    <a:pt x="125018" y="492760"/>
                  </a:lnTo>
                  <a:lnTo>
                    <a:pt x="28117" y="492760"/>
                  </a:lnTo>
                  <a:lnTo>
                    <a:pt x="23761" y="487680"/>
                  </a:lnTo>
                  <a:lnTo>
                    <a:pt x="23761" y="477520"/>
                  </a:lnTo>
                  <a:lnTo>
                    <a:pt x="28117" y="472440"/>
                  </a:lnTo>
                  <a:lnTo>
                    <a:pt x="125018" y="472440"/>
                  </a:lnTo>
                  <a:lnTo>
                    <a:pt x="130340" y="467360"/>
                  </a:lnTo>
                  <a:lnTo>
                    <a:pt x="130340" y="453390"/>
                  </a:lnTo>
                  <a:lnTo>
                    <a:pt x="125018" y="448310"/>
                  </a:lnTo>
                  <a:lnTo>
                    <a:pt x="47891" y="448310"/>
                  </a:lnTo>
                  <a:lnTo>
                    <a:pt x="44157" y="443230"/>
                  </a:lnTo>
                  <a:lnTo>
                    <a:pt x="44157" y="433070"/>
                  </a:lnTo>
                  <a:lnTo>
                    <a:pt x="48514" y="429260"/>
                  </a:lnTo>
                  <a:lnTo>
                    <a:pt x="125018" y="429260"/>
                  </a:lnTo>
                  <a:lnTo>
                    <a:pt x="130340" y="424180"/>
                  </a:lnTo>
                  <a:lnTo>
                    <a:pt x="130340" y="410210"/>
                  </a:lnTo>
                  <a:lnTo>
                    <a:pt x="125018" y="405130"/>
                  </a:lnTo>
                  <a:lnTo>
                    <a:pt x="75260" y="405130"/>
                  </a:lnTo>
                  <a:lnTo>
                    <a:pt x="70459" y="403860"/>
                  </a:lnTo>
                  <a:lnTo>
                    <a:pt x="66713" y="400050"/>
                  </a:lnTo>
                  <a:lnTo>
                    <a:pt x="66713" y="389890"/>
                  </a:lnTo>
                  <a:lnTo>
                    <a:pt x="71069" y="384810"/>
                  </a:lnTo>
                  <a:lnTo>
                    <a:pt x="196392" y="384810"/>
                  </a:lnTo>
                  <a:lnTo>
                    <a:pt x="248551" y="401320"/>
                  </a:lnTo>
                  <a:lnTo>
                    <a:pt x="280162" y="430530"/>
                  </a:lnTo>
                  <a:lnTo>
                    <a:pt x="283184" y="431800"/>
                  </a:lnTo>
                  <a:lnTo>
                    <a:pt x="356400" y="431800"/>
                  </a:lnTo>
                  <a:lnTo>
                    <a:pt x="356400" y="407670"/>
                  </a:lnTo>
                  <a:lnTo>
                    <a:pt x="291274" y="407670"/>
                  </a:lnTo>
                  <a:lnTo>
                    <a:pt x="279717" y="396240"/>
                  </a:lnTo>
                  <a:lnTo>
                    <a:pt x="245681" y="372110"/>
                  </a:lnTo>
                  <a:lnTo>
                    <a:pt x="205676" y="361950"/>
                  </a:lnTo>
                  <a:lnTo>
                    <a:pt x="205676" y="360680"/>
                  </a:lnTo>
                  <a:lnTo>
                    <a:pt x="205676" y="294640"/>
                  </a:lnTo>
                  <a:lnTo>
                    <a:pt x="217271" y="283210"/>
                  </a:lnTo>
                  <a:lnTo>
                    <a:pt x="230644" y="266700"/>
                  </a:lnTo>
                  <a:lnTo>
                    <a:pt x="240957" y="248920"/>
                  </a:lnTo>
                  <a:lnTo>
                    <a:pt x="247967" y="228600"/>
                  </a:lnTo>
                  <a:lnTo>
                    <a:pt x="251472" y="208280"/>
                  </a:lnTo>
                  <a:lnTo>
                    <a:pt x="316979" y="208280"/>
                  </a:lnTo>
                  <a:lnTo>
                    <a:pt x="362572" y="243840"/>
                  </a:lnTo>
                  <a:lnTo>
                    <a:pt x="402577" y="254000"/>
                  </a:lnTo>
                  <a:lnTo>
                    <a:pt x="402577" y="229870"/>
                  </a:lnTo>
                  <a:lnTo>
                    <a:pt x="393369" y="228600"/>
                  </a:lnTo>
                  <a:lnTo>
                    <a:pt x="375843" y="223520"/>
                  </a:lnTo>
                  <a:lnTo>
                    <a:pt x="359714" y="214630"/>
                  </a:lnTo>
                  <a:lnTo>
                    <a:pt x="351739" y="208280"/>
                  </a:lnTo>
                  <a:lnTo>
                    <a:pt x="345363" y="203200"/>
                  </a:lnTo>
                  <a:lnTo>
                    <a:pt x="328091" y="185420"/>
                  </a:lnTo>
                  <a:lnTo>
                    <a:pt x="325069" y="184150"/>
                  </a:lnTo>
                  <a:lnTo>
                    <a:pt x="251853" y="184150"/>
                  </a:lnTo>
                  <a:lnTo>
                    <a:pt x="251853" y="88900"/>
                  </a:lnTo>
                  <a:lnTo>
                    <a:pt x="325069" y="88900"/>
                  </a:lnTo>
                  <a:lnTo>
                    <a:pt x="328091" y="87630"/>
                  </a:lnTo>
                  <a:lnTo>
                    <a:pt x="347522" y="67310"/>
                  </a:lnTo>
                  <a:lnTo>
                    <a:pt x="349948" y="64770"/>
                  </a:lnTo>
                  <a:lnTo>
                    <a:pt x="353593" y="60960"/>
                  </a:lnTo>
                  <a:lnTo>
                    <a:pt x="388480" y="39370"/>
                  </a:lnTo>
                  <a:lnTo>
                    <a:pt x="461962" y="22860"/>
                  </a:lnTo>
                  <a:lnTo>
                    <a:pt x="464705" y="24130"/>
                  </a:lnTo>
                  <a:lnTo>
                    <a:pt x="469252" y="26670"/>
                  </a:lnTo>
                  <a:lnTo>
                    <a:pt x="470776" y="29210"/>
                  </a:lnTo>
                  <a:lnTo>
                    <a:pt x="472173" y="36830"/>
                  </a:lnTo>
                  <a:lnTo>
                    <a:pt x="468833" y="43180"/>
                  </a:lnTo>
                  <a:lnTo>
                    <a:pt x="432308" y="52070"/>
                  </a:lnTo>
                  <a:lnTo>
                    <a:pt x="427532" y="58420"/>
                  </a:lnTo>
                  <a:lnTo>
                    <a:pt x="429387" y="73660"/>
                  </a:lnTo>
                  <a:lnTo>
                    <a:pt x="435673" y="80010"/>
                  </a:lnTo>
                  <a:lnTo>
                    <a:pt x="559752" y="80010"/>
                  </a:lnTo>
                  <a:lnTo>
                    <a:pt x="564108" y="83820"/>
                  </a:lnTo>
                  <a:lnTo>
                    <a:pt x="564108" y="95250"/>
                  </a:lnTo>
                  <a:lnTo>
                    <a:pt x="560362" y="99060"/>
                  </a:lnTo>
                  <a:lnTo>
                    <a:pt x="483247" y="99060"/>
                  </a:lnTo>
                  <a:lnTo>
                    <a:pt x="477926" y="105410"/>
                  </a:lnTo>
                  <a:lnTo>
                    <a:pt x="477926" y="118110"/>
                  </a:lnTo>
                  <a:lnTo>
                    <a:pt x="483247" y="123190"/>
                  </a:lnTo>
                  <a:lnTo>
                    <a:pt x="580136" y="123190"/>
                  </a:lnTo>
                  <a:lnTo>
                    <a:pt x="584492" y="128270"/>
                  </a:lnTo>
                  <a:lnTo>
                    <a:pt x="584492" y="75171"/>
                  </a:lnTo>
                  <a:lnTo>
                    <a:pt x="578040" y="66040"/>
                  </a:lnTo>
                  <a:lnTo>
                    <a:pt x="567410" y="58420"/>
                  </a:lnTo>
                  <a:lnTo>
                    <a:pt x="554393" y="55880"/>
                  </a:lnTo>
                  <a:lnTo>
                    <a:pt x="487311" y="55880"/>
                  </a:lnTo>
                  <a:lnTo>
                    <a:pt x="491312" y="49530"/>
                  </a:lnTo>
                  <a:lnTo>
                    <a:pt x="493953" y="43180"/>
                  </a:lnTo>
                  <a:lnTo>
                    <a:pt x="495122" y="35560"/>
                  </a:lnTo>
                  <a:lnTo>
                    <a:pt x="494652" y="27940"/>
                  </a:lnTo>
                  <a:lnTo>
                    <a:pt x="493179" y="22860"/>
                  </a:lnTo>
                  <a:lnTo>
                    <a:pt x="492810" y="21590"/>
                  </a:lnTo>
                  <a:lnTo>
                    <a:pt x="468071" y="0"/>
                  </a:lnTo>
                  <a:lnTo>
                    <a:pt x="454647" y="0"/>
                  </a:lnTo>
                  <a:lnTo>
                    <a:pt x="397319" y="11430"/>
                  </a:lnTo>
                  <a:lnTo>
                    <a:pt x="349986" y="33020"/>
                  </a:lnTo>
                  <a:lnTo>
                    <a:pt x="316979" y="64770"/>
                  </a:lnTo>
                  <a:lnTo>
                    <a:pt x="249516" y="64770"/>
                  </a:lnTo>
                  <a:lnTo>
                    <a:pt x="244576" y="55880"/>
                  </a:lnTo>
                  <a:lnTo>
                    <a:pt x="237413" y="49530"/>
                  </a:lnTo>
                  <a:lnTo>
                    <a:pt x="228523" y="44450"/>
                  </a:lnTo>
                  <a:lnTo>
                    <a:pt x="228104" y="44399"/>
                  </a:lnTo>
                  <a:lnTo>
                    <a:pt x="228104" y="71120"/>
                  </a:lnTo>
                  <a:lnTo>
                    <a:pt x="228104" y="198120"/>
                  </a:lnTo>
                  <a:lnTo>
                    <a:pt x="212217" y="251460"/>
                  </a:lnTo>
                  <a:lnTo>
                    <a:pt x="183184" y="283210"/>
                  </a:lnTo>
                  <a:lnTo>
                    <a:pt x="181927" y="287020"/>
                  </a:lnTo>
                  <a:lnTo>
                    <a:pt x="181927" y="360680"/>
                  </a:lnTo>
                  <a:lnTo>
                    <a:pt x="158165" y="360680"/>
                  </a:lnTo>
                  <a:lnTo>
                    <a:pt x="158165" y="322580"/>
                  </a:lnTo>
                  <a:lnTo>
                    <a:pt x="152844" y="317500"/>
                  </a:lnTo>
                  <a:lnTo>
                    <a:pt x="139725" y="317500"/>
                  </a:lnTo>
                  <a:lnTo>
                    <a:pt x="134404" y="322580"/>
                  </a:lnTo>
                  <a:lnTo>
                    <a:pt x="134404" y="360680"/>
                  </a:lnTo>
                  <a:lnTo>
                    <a:pt x="87922" y="360680"/>
                  </a:lnTo>
                  <a:lnTo>
                    <a:pt x="87922" y="287020"/>
                  </a:lnTo>
                  <a:lnTo>
                    <a:pt x="86664" y="283210"/>
                  </a:lnTo>
                  <a:lnTo>
                    <a:pt x="61087" y="257810"/>
                  </a:lnTo>
                  <a:lnTo>
                    <a:pt x="51968" y="247650"/>
                  </a:lnTo>
                  <a:lnTo>
                    <a:pt x="44564" y="234950"/>
                  </a:lnTo>
                  <a:lnTo>
                    <a:pt x="38963" y="222250"/>
                  </a:lnTo>
                  <a:lnTo>
                    <a:pt x="35267" y="208280"/>
                  </a:lnTo>
                  <a:lnTo>
                    <a:pt x="23431" y="147320"/>
                  </a:lnTo>
                  <a:lnTo>
                    <a:pt x="23990" y="144780"/>
                  </a:lnTo>
                  <a:lnTo>
                    <a:pt x="27114" y="140970"/>
                  </a:lnTo>
                  <a:lnTo>
                    <a:pt x="29464" y="138430"/>
                  </a:lnTo>
                  <a:lnTo>
                    <a:pt x="37452" y="137160"/>
                  </a:lnTo>
                  <a:lnTo>
                    <a:pt x="42570" y="140970"/>
                  </a:lnTo>
                  <a:lnTo>
                    <a:pt x="51523" y="177800"/>
                  </a:lnTo>
                  <a:lnTo>
                    <a:pt x="58445" y="182880"/>
                  </a:lnTo>
                  <a:lnTo>
                    <a:pt x="73799" y="180340"/>
                  </a:lnTo>
                  <a:lnTo>
                    <a:pt x="79375" y="173990"/>
                  </a:lnTo>
                  <a:lnTo>
                    <a:pt x="79375" y="137160"/>
                  </a:lnTo>
                  <a:lnTo>
                    <a:pt x="79375" y="121920"/>
                  </a:lnTo>
                  <a:lnTo>
                    <a:pt x="79375" y="48260"/>
                  </a:lnTo>
                  <a:lnTo>
                    <a:pt x="83731" y="44450"/>
                  </a:lnTo>
                  <a:lnTo>
                    <a:pt x="94043" y="44450"/>
                  </a:lnTo>
                  <a:lnTo>
                    <a:pt x="98132" y="48260"/>
                  </a:lnTo>
                  <a:lnTo>
                    <a:pt x="98717" y="53340"/>
                  </a:lnTo>
                  <a:lnTo>
                    <a:pt x="98793" y="125730"/>
                  </a:lnTo>
                  <a:lnTo>
                    <a:pt x="104114" y="132080"/>
                  </a:lnTo>
                  <a:lnTo>
                    <a:pt x="117233" y="132080"/>
                  </a:lnTo>
                  <a:lnTo>
                    <a:pt x="122555" y="125730"/>
                  </a:lnTo>
                  <a:lnTo>
                    <a:pt x="122478" y="44450"/>
                  </a:lnTo>
                  <a:lnTo>
                    <a:pt x="122478" y="27940"/>
                  </a:lnTo>
                  <a:lnTo>
                    <a:pt x="126834" y="22860"/>
                  </a:lnTo>
                  <a:lnTo>
                    <a:pt x="137541" y="22860"/>
                  </a:lnTo>
                  <a:lnTo>
                    <a:pt x="141897" y="27940"/>
                  </a:lnTo>
                  <a:lnTo>
                    <a:pt x="141897" y="125730"/>
                  </a:lnTo>
                  <a:lnTo>
                    <a:pt x="147218" y="132080"/>
                  </a:lnTo>
                  <a:lnTo>
                    <a:pt x="160337" y="132080"/>
                  </a:lnTo>
                  <a:lnTo>
                    <a:pt x="165658" y="125730"/>
                  </a:lnTo>
                  <a:lnTo>
                    <a:pt x="165658" y="53340"/>
                  </a:lnTo>
                  <a:lnTo>
                    <a:pt x="166230" y="48260"/>
                  </a:lnTo>
                  <a:lnTo>
                    <a:pt x="170332" y="44450"/>
                  </a:lnTo>
                  <a:lnTo>
                    <a:pt x="180644" y="44450"/>
                  </a:lnTo>
                  <a:lnTo>
                    <a:pt x="185000" y="48260"/>
                  </a:lnTo>
                  <a:lnTo>
                    <a:pt x="185000" y="125730"/>
                  </a:lnTo>
                  <a:lnTo>
                    <a:pt x="190322" y="132080"/>
                  </a:lnTo>
                  <a:lnTo>
                    <a:pt x="203441" y="132080"/>
                  </a:lnTo>
                  <a:lnTo>
                    <a:pt x="208762" y="125730"/>
                  </a:lnTo>
                  <a:lnTo>
                    <a:pt x="208762" y="76200"/>
                  </a:lnTo>
                  <a:lnTo>
                    <a:pt x="209334" y="71120"/>
                  </a:lnTo>
                  <a:lnTo>
                    <a:pt x="213436" y="67310"/>
                  </a:lnTo>
                  <a:lnTo>
                    <a:pt x="223748" y="67310"/>
                  </a:lnTo>
                  <a:lnTo>
                    <a:pt x="228104" y="71120"/>
                  </a:lnTo>
                  <a:lnTo>
                    <a:pt x="228104" y="44399"/>
                  </a:lnTo>
                  <a:lnTo>
                    <a:pt x="218389" y="43180"/>
                  </a:lnTo>
                  <a:lnTo>
                    <a:pt x="210908" y="43180"/>
                  </a:lnTo>
                  <a:lnTo>
                    <a:pt x="207492" y="44450"/>
                  </a:lnTo>
                  <a:lnTo>
                    <a:pt x="202933" y="35560"/>
                  </a:lnTo>
                  <a:lnTo>
                    <a:pt x="195643" y="26670"/>
                  </a:lnTo>
                  <a:lnTo>
                    <a:pt x="188569" y="22860"/>
                  </a:lnTo>
                  <a:lnTo>
                    <a:pt x="186220" y="21590"/>
                  </a:lnTo>
                  <a:lnTo>
                    <a:pt x="175285" y="20320"/>
                  </a:lnTo>
                  <a:lnTo>
                    <a:pt x="167360" y="20320"/>
                  </a:lnTo>
                  <a:lnTo>
                    <a:pt x="163779" y="21590"/>
                  </a:lnTo>
                  <a:lnTo>
                    <a:pt x="158953" y="12700"/>
                  </a:lnTo>
                  <a:lnTo>
                    <a:pt x="151739" y="6350"/>
                  </a:lnTo>
                  <a:lnTo>
                    <a:pt x="142633" y="1270"/>
                  </a:lnTo>
                  <a:lnTo>
                    <a:pt x="132181" y="0"/>
                  </a:lnTo>
                  <a:lnTo>
                    <a:pt x="121742" y="1270"/>
                  </a:lnTo>
                  <a:lnTo>
                    <a:pt x="112636" y="6350"/>
                  </a:lnTo>
                  <a:lnTo>
                    <a:pt x="105410" y="12700"/>
                  </a:lnTo>
                  <a:lnTo>
                    <a:pt x="100596" y="21590"/>
                  </a:lnTo>
                  <a:lnTo>
                    <a:pt x="97002" y="20320"/>
                  </a:lnTo>
                  <a:lnTo>
                    <a:pt x="89077" y="20320"/>
                  </a:lnTo>
                  <a:lnTo>
                    <a:pt x="76073" y="22860"/>
                  </a:lnTo>
                  <a:lnTo>
                    <a:pt x="65430" y="30480"/>
                  </a:lnTo>
                  <a:lnTo>
                    <a:pt x="58242" y="40640"/>
                  </a:lnTo>
                  <a:lnTo>
                    <a:pt x="55613" y="54610"/>
                  </a:lnTo>
                  <a:lnTo>
                    <a:pt x="55613" y="121920"/>
                  </a:lnTo>
                  <a:lnTo>
                    <a:pt x="49593" y="118110"/>
                  </a:lnTo>
                  <a:lnTo>
                    <a:pt x="42849" y="115570"/>
                  </a:lnTo>
                  <a:lnTo>
                    <a:pt x="35598" y="114300"/>
                  </a:lnTo>
                  <a:lnTo>
                    <a:pt x="28054" y="114300"/>
                  </a:lnTo>
                  <a:lnTo>
                    <a:pt x="685" y="142240"/>
                  </a:lnTo>
                  <a:lnTo>
                    <a:pt x="0" y="148590"/>
                  </a:lnTo>
                  <a:lnTo>
                    <a:pt x="647" y="154940"/>
                  </a:lnTo>
                  <a:lnTo>
                    <a:pt x="11950" y="213360"/>
                  </a:lnTo>
                  <a:lnTo>
                    <a:pt x="32880" y="261620"/>
                  </a:lnTo>
                  <a:lnTo>
                    <a:pt x="64160" y="294640"/>
                  </a:lnTo>
                  <a:lnTo>
                    <a:pt x="64160" y="363220"/>
                  </a:lnTo>
                  <a:lnTo>
                    <a:pt x="55613" y="368300"/>
                  </a:lnTo>
                  <a:lnTo>
                    <a:pt x="48907" y="375920"/>
                  </a:lnTo>
                  <a:lnTo>
                    <a:pt x="44526" y="384810"/>
                  </a:lnTo>
                  <a:lnTo>
                    <a:pt x="42951" y="394970"/>
                  </a:lnTo>
                  <a:lnTo>
                    <a:pt x="42951" y="398780"/>
                  </a:lnTo>
                  <a:lnTo>
                    <a:pt x="43599" y="402590"/>
                  </a:lnTo>
                  <a:lnTo>
                    <a:pt x="44780" y="406400"/>
                  </a:lnTo>
                  <a:lnTo>
                    <a:pt x="35039" y="410210"/>
                  </a:lnTo>
                  <a:lnTo>
                    <a:pt x="27317" y="417830"/>
                  </a:lnTo>
                  <a:lnTo>
                    <a:pt x="22225" y="427990"/>
                  </a:lnTo>
                  <a:lnTo>
                    <a:pt x="20396" y="439420"/>
                  </a:lnTo>
                  <a:lnTo>
                    <a:pt x="20396" y="443230"/>
                  </a:lnTo>
                  <a:lnTo>
                    <a:pt x="21120" y="447040"/>
                  </a:lnTo>
                  <a:lnTo>
                    <a:pt x="22428" y="450850"/>
                  </a:lnTo>
                  <a:lnTo>
                    <a:pt x="13423" y="455930"/>
                  </a:lnTo>
                  <a:lnTo>
                    <a:pt x="6324" y="462280"/>
                  </a:lnTo>
                  <a:lnTo>
                    <a:pt x="1676" y="472440"/>
                  </a:lnTo>
                  <a:lnTo>
                    <a:pt x="0" y="482600"/>
                  </a:lnTo>
                  <a:lnTo>
                    <a:pt x="1676" y="492760"/>
                  </a:lnTo>
                  <a:lnTo>
                    <a:pt x="6324" y="502920"/>
                  </a:lnTo>
                  <a:lnTo>
                    <a:pt x="13423" y="509270"/>
                  </a:lnTo>
                  <a:lnTo>
                    <a:pt x="22428" y="514350"/>
                  </a:lnTo>
                  <a:lnTo>
                    <a:pt x="21120" y="518160"/>
                  </a:lnTo>
                  <a:lnTo>
                    <a:pt x="20396" y="521970"/>
                  </a:lnTo>
                  <a:lnTo>
                    <a:pt x="20396" y="525780"/>
                  </a:lnTo>
                  <a:lnTo>
                    <a:pt x="23025" y="539750"/>
                  </a:lnTo>
                  <a:lnTo>
                    <a:pt x="30213" y="549910"/>
                  </a:lnTo>
                  <a:lnTo>
                    <a:pt x="40843" y="557530"/>
                  </a:lnTo>
                  <a:lnTo>
                    <a:pt x="53860" y="560070"/>
                  </a:lnTo>
                  <a:lnTo>
                    <a:pt x="120942" y="560070"/>
                  </a:lnTo>
                  <a:lnTo>
                    <a:pt x="116941" y="566420"/>
                  </a:lnTo>
                  <a:lnTo>
                    <a:pt x="114300" y="572770"/>
                  </a:lnTo>
                  <a:lnTo>
                    <a:pt x="113131" y="580390"/>
                  </a:lnTo>
                  <a:lnTo>
                    <a:pt x="113614" y="588010"/>
                  </a:lnTo>
                  <a:lnTo>
                    <a:pt x="140182" y="617220"/>
                  </a:lnTo>
                  <a:lnTo>
                    <a:pt x="149161" y="617220"/>
                  </a:lnTo>
                  <a:lnTo>
                    <a:pt x="151384" y="615950"/>
                  </a:lnTo>
                  <a:lnTo>
                    <a:pt x="210934" y="604520"/>
                  </a:lnTo>
                  <a:lnTo>
                    <a:pt x="258267" y="582930"/>
                  </a:lnTo>
                  <a:lnTo>
                    <a:pt x="291274" y="551180"/>
                  </a:lnTo>
                  <a:lnTo>
                    <a:pt x="358736" y="551180"/>
                  </a:lnTo>
                  <a:lnTo>
                    <a:pt x="363677" y="560070"/>
                  </a:lnTo>
                  <a:lnTo>
                    <a:pt x="370840" y="567690"/>
                  </a:lnTo>
                  <a:lnTo>
                    <a:pt x="379730" y="571500"/>
                  </a:lnTo>
                  <a:lnTo>
                    <a:pt x="389864" y="572770"/>
                  </a:lnTo>
                  <a:lnTo>
                    <a:pt x="397344" y="572770"/>
                  </a:lnTo>
                  <a:lnTo>
                    <a:pt x="400761" y="571500"/>
                  </a:lnTo>
                  <a:lnTo>
                    <a:pt x="405320" y="581660"/>
                  </a:lnTo>
                  <a:lnTo>
                    <a:pt x="412623" y="589280"/>
                  </a:lnTo>
                  <a:lnTo>
                    <a:pt x="422046" y="594360"/>
                  </a:lnTo>
                  <a:lnTo>
                    <a:pt x="432968" y="595630"/>
                  </a:lnTo>
                  <a:lnTo>
                    <a:pt x="440893" y="595630"/>
                  </a:lnTo>
                  <a:lnTo>
                    <a:pt x="444487" y="594360"/>
                  </a:lnTo>
                  <a:lnTo>
                    <a:pt x="449300" y="603250"/>
                  </a:lnTo>
                  <a:lnTo>
                    <a:pt x="456526" y="610870"/>
                  </a:lnTo>
                  <a:lnTo>
                    <a:pt x="465620" y="614680"/>
                  </a:lnTo>
                  <a:lnTo>
                    <a:pt x="476072" y="617220"/>
                  </a:lnTo>
                  <a:lnTo>
                    <a:pt x="486524" y="614680"/>
                  </a:lnTo>
                  <a:lnTo>
                    <a:pt x="495617" y="610870"/>
                  </a:lnTo>
                  <a:lnTo>
                    <a:pt x="502843" y="603250"/>
                  </a:lnTo>
                  <a:lnTo>
                    <a:pt x="507657" y="594360"/>
                  </a:lnTo>
                  <a:lnTo>
                    <a:pt x="511251" y="595630"/>
                  </a:lnTo>
                  <a:lnTo>
                    <a:pt x="519176" y="595630"/>
                  </a:lnTo>
                  <a:lnTo>
                    <a:pt x="525678" y="594360"/>
                  </a:lnTo>
                  <a:lnTo>
                    <a:pt x="532193" y="593090"/>
                  </a:lnTo>
                  <a:lnTo>
                    <a:pt x="542823" y="585470"/>
                  </a:lnTo>
                  <a:lnTo>
                    <a:pt x="550011" y="575310"/>
                  </a:lnTo>
                  <a:lnTo>
                    <a:pt x="550799" y="571500"/>
                  </a:lnTo>
                  <a:lnTo>
                    <a:pt x="552640" y="562610"/>
                  </a:lnTo>
                  <a:lnTo>
                    <a:pt x="552640" y="494030"/>
                  </a:lnTo>
                  <a:lnTo>
                    <a:pt x="558660" y="497840"/>
                  </a:lnTo>
                  <a:lnTo>
                    <a:pt x="565404" y="500380"/>
                  </a:lnTo>
                  <a:lnTo>
                    <a:pt x="572655" y="501650"/>
                  </a:lnTo>
                  <a:lnTo>
                    <a:pt x="580199" y="501650"/>
                  </a:lnTo>
                  <a:lnTo>
                    <a:pt x="607568" y="474980"/>
                  </a:lnTo>
                  <a:lnTo>
                    <a:pt x="608253" y="467360"/>
                  </a:lnTo>
                  <a:lnTo>
                    <a:pt x="607606" y="461010"/>
                  </a:lnTo>
                  <a:lnTo>
                    <a:pt x="596303" y="402590"/>
                  </a:lnTo>
                  <a:lnTo>
                    <a:pt x="591667" y="386080"/>
                  </a:lnTo>
                  <a:lnTo>
                    <a:pt x="584822" y="369963"/>
                  </a:lnTo>
                  <a:lnTo>
                    <a:pt x="584822" y="468630"/>
                  </a:lnTo>
                  <a:lnTo>
                    <a:pt x="584263" y="471170"/>
                  </a:lnTo>
                  <a:lnTo>
                    <a:pt x="581139" y="476250"/>
                  </a:lnTo>
                  <a:lnTo>
                    <a:pt x="578789" y="477520"/>
                  </a:lnTo>
                  <a:lnTo>
                    <a:pt x="570801" y="478790"/>
                  </a:lnTo>
                  <a:lnTo>
                    <a:pt x="565683" y="474980"/>
                  </a:lnTo>
                  <a:lnTo>
                    <a:pt x="556729" y="438150"/>
                  </a:lnTo>
                  <a:lnTo>
                    <a:pt x="549808" y="433070"/>
                  </a:lnTo>
                  <a:lnTo>
                    <a:pt x="534454" y="435610"/>
                  </a:lnTo>
                  <a:lnTo>
                    <a:pt x="528878" y="441960"/>
                  </a:lnTo>
                  <a:lnTo>
                    <a:pt x="528878" y="567690"/>
                  </a:lnTo>
                  <a:lnTo>
                    <a:pt x="524522" y="571500"/>
                  </a:lnTo>
                  <a:lnTo>
                    <a:pt x="514210" y="571500"/>
                  </a:lnTo>
                  <a:lnTo>
                    <a:pt x="510108" y="567690"/>
                  </a:lnTo>
                  <a:lnTo>
                    <a:pt x="509536" y="562610"/>
                  </a:lnTo>
                  <a:lnTo>
                    <a:pt x="509460" y="490220"/>
                  </a:lnTo>
                  <a:lnTo>
                    <a:pt x="504139" y="483870"/>
                  </a:lnTo>
                  <a:lnTo>
                    <a:pt x="491020" y="483870"/>
                  </a:lnTo>
                  <a:lnTo>
                    <a:pt x="485698" y="490220"/>
                  </a:lnTo>
                  <a:lnTo>
                    <a:pt x="485775" y="588010"/>
                  </a:lnTo>
                  <a:lnTo>
                    <a:pt x="481418" y="593090"/>
                  </a:lnTo>
                  <a:lnTo>
                    <a:pt x="470712" y="593090"/>
                  </a:lnTo>
                  <a:lnTo>
                    <a:pt x="466356" y="588010"/>
                  </a:lnTo>
                  <a:lnTo>
                    <a:pt x="466356" y="490220"/>
                  </a:lnTo>
                  <a:lnTo>
                    <a:pt x="461035" y="483870"/>
                  </a:lnTo>
                  <a:lnTo>
                    <a:pt x="447916" y="483870"/>
                  </a:lnTo>
                  <a:lnTo>
                    <a:pt x="442595" y="490220"/>
                  </a:lnTo>
                  <a:lnTo>
                    <a:pt x="442595" y="562610"/>
                  </a:lnTo>
                  <a:lnTo>
                    <a:pt x="442023" y="567690"/>
                  </a:lnTo>
                  <a:lnTo>
                    <a:pt x="437934" y="571500"/>
                  </a:lnTo>
                  <a:lnTo>
                    <a:pt x="427609" y="571500"/>
                  </a:lnTo>
                  <a:lnTo>
                    <a:pt x="423252" y="567690"/>
                  </a:lnTo>
                  <a:lnTo>
                    <a:pt x="423252" y="551180"/>
                  </a:lnTo>
                  <a:lnTo>
                    <a:pt x="423252" y="548640"/>
                  </a:lnTo>
                  <a:lnTo>
                    <a:pt x="423252" y="490220"/>
                  </a:lnTo>
                  <a:lnTo>
                    <a:pt x="417931" y="483870"/>
                  </a:lnTo>
                  <a:lnTo>
                    <a:pt x="404812" y="483870"/>
                  </a:lnTo>
                  <a:lnTo>
                    <a:pt x="399491" y="490220"/>
                  </a:lnTo>
                  <a:lnTo>
                    <a:pt x="399491" y="539750"/>
                  </a:lnTo>
                  <a:lnTo>
                    <a:pt x="398919" y="544830"/>
                  </a:lnTo>
                  <a:lnTo>
                    <a:pt x="394817" y="548640"/>
                  </a:lnTo>
                  <a:lnTo>
                    <a:pt x="384505" y="548640"/>
                  </a:lnTo>
                  <a:lnTo>
                    <a:pt x="380149" y="544830"/>
                  </a:lnTo>
                  <a:lnTo>
                    <a:pt x="380149" y="417830"/>
                  </a:lnTo>
                  <a:lnTo>
                    <a:pt x="395935" y="364490"/>
                  </a:lnTo>
                  <a:lnTo>
                    <a:pt x="425069" y="332740"/>
                  </a:lnTo>
                  <a:lnTo>
                    <a:pt x="426326" y="328930"/>
                  </a:lnTo>
                  <a:lnTo>
                    <a:pt x="426326" y="255270"/>
                  </a:lnTo>
                  <a:lnTo>
                    <a:pt x="472147" y="255270"/>
                  </a:lnTo>
                  <a:lnTo>
                    <a:pt x="472147" y="298450"/>
                  </a:lnTo>
                  <a:lnTo>
                    <a:pt x="477469" y="303530"/>
                  </a:lnTo>
                  <a:lnTo>
                    <a:pt x="490588" y="303530"/>
                  </a:lnTo>
                  <a:lnTo>
                    <a:pt x="495909" y="298450"/>
                  </a:lnTo>
                  <a:lnTo>
                    <a:pt x="495909" y="255270"/>
                  </a:lnTo>
                  <a:lnTo>
                    <a:pt x="520331" y="255270"/>
                  </a:lnTo>
                  <a:lnTo>
                    <a:pt x="520331" y="328930"/>
                  </a:lnTo>
                  <a:lnTo>
                    <a:pt x="521589" y="332740"/>
                  </a:lnTo>
                  <a:lnTo>
                    <a:pt x="547154" y="358140"/>
                  </a:lnTo>
                  <a:lnTo>
                    <a:pt x="556285" y="369570"/>
                  </a:lnTo>
                  <a:lnTo>
                    <a:pt x="563689" y="381000"/>
                  </a:lnTo>
                  <a:lnTo>
                    <a:pt x="569290" y="393700"/>
                  </a:lnTo>
                  <a:lnTo>
                    <a:pt x="572985" y="407670"/>
                  </a:lnTo>
                  <a:lnTo>
                    <a:pt x="584822" y="468630"/>
                  </a:lnTo>
                  <a:lnTo>
                    <a:pt x="584822" y="369963"/>
                  </a:lnTo>
                  <a:lnTo>
                    <a:pt x="584657" y="369570"/>
                  </a:lnTo>
                  <a:lnTo>
                    <a:pt x="575373" y="354330"/>
                  </a:lnTo>
                  <a:lnTo>
                    <a:pt x="563943" y="341630"/>
                  </a:lnTo>
                  <a:lnTo>
                    <a:pt x="544093" y="321310"/>
                  </a:lnTo>
                  <a:lnTo>
                    <a:pt x="544093" y="255270"/>
                  </a:lnTo>
                  <a:lnTo>
                    <a:pt x="544093" y="252730"/>
                  </a:lnTo>
                  <a:lnTo>
                    <a:pt x="552640" y="247650"/>
                  </a:lnTo>
                  <a:lnTo>
                    <a:pt x="559346" y="240030"/>
                  </a:lnTo>
                  <a:lnTo>
                    <a:pt x="563727" y="231140"/>
                  </a:lnTo>
                  <a:lnTo>
                    <a:pt x="565302" y="220980"/>
                  </a:lnTo>
                  <a:lnTo>
                    <a:pt x="565302" y="217170"/>
                  </a:lnTo>
                  <a:lnTo>
                    <a:pt x="564654" y="213360"/>
                  </a:lnTo>
                  <a:lnTo>
                    <a:pt x="563473" y="209550"/>
                  </a:lnTo>
                  <a:lnTo>
                    <a:pt x="573214" y="205740"/>
                  </a:lnTo>
                  <a:lnTo>
                    <a:pt x="580936" y="198120"/>
                  </a:lnTo>
                  <a:lnTo>
                    <a:pt x="586028" y="187960"/>
                  </a:lnTo>
                  <a:lnTo>
                    <a:pt x="587857" y="177800"/>
                  </a:lnTo>
                  <a:lnTo>
                    <a:pt x="587857" y="172720"/>
                  </a:lnTo>
                  <a:lnTo>
                    <a:pt x="587133" y="168910"/>
                  </a:lnTo>
                  <a:lnTo>
                    <a:pt x="585812" y="165100"/>
                  </a:lnTo>
                  <a:lnTo>
                    <a:pt x="594829" y="161290"/>
                  </a:lnTo>
                  <a:lnTo>
                    <a:pt x="601929" y="153670"/>
                  </a:lnTo>
                  <a:lnTo>
                    <a:pt x="606577" y="143510"/>
                  </a:lnTo>
                  <a:lnTo>
                    <a:pt x="608253" y="1333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>
                <a:buClr>
                  <a:srgbClr val="000000"/>
                </a:buClr>
                <a:buSzPts val="1300"/>
              </a:pPr>
              <a:endParaRPr sz="1733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2" name="Google Shape;552;p103"/>
            <p:cNvSpPr/>
            <p:nvPr/>
          </p:nvSpPr>
          <p:spPr>
            <a:xfrm>
              <a:off x="3253301" y="1335338"/>
              <a:ext cx="536100" cy="543900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>
                <a:buClr>
                  <a:srgbClr val="000000"/>
                </a:buClr>
                <a:buSzPts val="1300"/>
              </a:pPr>
              <a:endParaRPr sz="1733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3" name="Google Shape;553;p103"/>
            <p:cNvSpPr/>
            <p:nvPr/>
          </p:nvSpPr>
          <p:spPr>
            <a:xfrm>
              <a:off x="3272860" y="1370647"/>
              <a:ext cx="454819" cy="431482"/>
            </a:xfrm>
            <a:custGeom>
              <a:avLst/>
              <a:gdLst/>
              <a:ahLst/>
              <a:cxnLst/>
              <a:rect l="l" t="t" r="r" b="b"/>
              <a:pathLst>
                <a:path w="606425" h="575310" extrusionOk="0">
                  <a:moveTo>
                    <a:pt x="189306" y="556361"/>
                  </a:moveTo>
                  <a:lnTo>
                    <a:pt x="183959" y="550964"/>
                  </a:lnTo>
                  <a:lnTo>
                    <a:pt x="170865" y="550964"/>
                  </a:lnTo>
                  <a:lnTo>
                    <a:pt x="165569" y="556361"/>
                  </a:lnTo>
                  <a:lnTo>
                    <a:pt x="165569" y="569683"/>
                  </a:lnTo>
                  <a:lnTo>
                    <a:pt x="170865" y="575081"/>
                  </a:lnTo>
                  <a:lnTo>
                    <a:pt x="184035" y="575081"/>
                  </a:lnTo>
                  <a:lnTo>
                    <a:pt x="189306" y="569683"/>
                  </a:lnTo>
                  <a:lnTo>
                    <a:pt x="189306" y="556361"/>
                  </a:lnTo>
                  <a:close/>
                </a:path>
                <a:path w="606425" h="575310" extrusionOk="0">
                  <a:moveTo>
                    <a:pt x="275399" y="501053"/>
                  </a:moveTo>
                  <a:lnTo>
                    <a:pt x="254774" y="472262"/>
                  </a:lnTo>
                  <a:lnTo>
                    <a:pt x="254774" y="470801"/>
                  </a:lnTo>
                  <a:lnTo>
                    <a:pt x="253504" y="419404"/>
                  </a:lnTo>
                  <a:lnTo>
                    <a:pt x="236855" y="359270"/>
                  </a:lnTo>
                  <a:lnTo>
                    <a:pt x="231076" y="351612"/>
                  </a:lnTo>
                  <a:lnTo>
                    <a:pt x="231076" y="470801"/>
                  </a:lnTo>
                  <a:lnTo>
                    <a:pt x="123901" y="470801"/>
                  </a:lnTo>
                  <a:lnTo>
                    <a:pt x="123901" y="468998"/>
                  </a:lnTo>
                  <a:lnTo>
                    <a:pt x="117881" y="442264"/>
                  </a:lnTo>
                  <a:lnTo>
                    <a:pt x="102870" y="418172"/>
                  </a:lnTo>
                  <a:lnTo>
                    <a:pt x="83375" y="397141"/>
                  </a:lnTo>
                  <a:lnTo>
                    <a:pt x="63931" y="379653"/>
                  </a:lnTo>
                  <a:lnTo>
                    <a:pt x="56908" y="373545"/>
                  </a:lnTo>
                  <a:lnTo>
                    <a:pt x="53708" y="370586"/>
                  </a:lnTo>
                  <a:lnTo>
                    <a:pt x="39509" y="356946"/>
                  </a:lnTo>
                  <a:lnTo>
                    <a:pt x="29921" y="344246"/>
                  </a:lnTo>
                  <a:lnTo>
                    <a:pt x="24701" y="328993"/>
                  </a:lnTo>
                  <a:lnTo>
                    <a:pt x="23609" y="307644"/>
                  </a:lnTo>
                  <a:lnTo>
                    <a:pt x="35610" y="126022"/>
                  </a:lnTo>
                  <a:lnTo>
                    <a:pt x="42672" y="118554"/>
                  </a:lnTo>
                  <a:lnTo>
                    <a:pt x="61201" y="118579"/>
                  </a:lnTo>
                  <a:lnTo>
                    <a:pt x="67043" y="127419"/>
                  </a:lnTo>
                  <a:lnTo>
                    <a:pt x="75082" y="232791"/>
                  </a:lnTo>
                  <a:lnTo>
                    <a:pt x="72555" y="233730"/>
                  </a:lnTo>
                  <a:lnTo>
                    <a:pt x="70078" y="234937"/>
                  </a:lnTo>
                  <a:lnTo>
                    <a:pt x="67703" y="236423"/>
                  </a:lnTo>
                  <a:lnTo>
                    <a:pt x="55816" y="247726"/>
                  </a:lnTo>
                  <a:lnTo>
                    <a:pt x="49314" y="262305"/>
                  </a:lnTo>
                  <a:lnTo>
                    <a:pt x="48653" y="278307"/>
                  </a:lnTo>
                  <a:lnTo>
                    <a:pt x="54254" y="293852"/>
                  </a:lnTo>
                  <a:lnTo>
                    <a:pt x="107708" y="382104"/>
                  </a:lnTo>
                  <a:lnTo>
                    <a:pt x="115011" y="383870"/>
                  </a:lnTo>
                  <a:lnTo>
                    <a:pt x="126149" y="376885"/>
                  </a:lnTo>
                  <a:lnTo>
                    <a:pt x="127889" y="369455"/>
                  </a:lnTo>
                  <a:lnTo>
                    <a:pt x="74447" y="281203"/>
                  </a:lnTo>
                  <a:lnTo>
                    <a:pt x="72072" y="274650"/>
                  </a:lnTo>
                  <a:lnTo>
                    <a:pt x="72364" y="267893"/>
                  </a:lnTo>
                  <a:lnTo>
                    <a:pt x="75107" y="261734"/>
                  </a:lnTo>
                  <a:lnTo>
                    <a:pt x="80124" y="256959"/>
                  </a:lnTo>
                  <a:lnTo>
                    <a:pt x="86588" y="254558"/>
                  </a:lnTo>
                  <a:lnTo>
                    <a:pt x="93230" y="254838"/>
                  </a:lnTo>
                  <a:lnTo>
                    <a:pt x="99288" y="257632"/>
                  </a:lnTo>
                  <a:lnTo>
                    <a:pt x="103974" y="262750"/>
                  </a:lnTo>
                  <a:lnTo>
                    <a:pt x="141020" y="323913"/>
                  </a:lnTo>
                  <a:lnTo>
                    <a:pt x="145630" y="326072"/>
                  </a:lnTo>
                  <a:lnTo>
                    <a:pt x="185140" y="340360"/>
                  </a:lnTo>
                  <a:lnTo>
                    <a:pt x="217919" y="374269"/>
                  </a:lnTo>
                  <a:lnTo>
                    <a:pt x="229946" y="422211"/>
                  </a:lnTo>
                  <a:lnTo>
                    <a:pt x="231076" y="470801"/>
                  </a:lnTo>
                  <a:lnTo>
                    <a:pt x="231076" y="351612"/>
                  </a:lnTo>
                  <a:lnTo>
                    <a:pt x="218998" y="335572"/>
                  </a:lnTo>
                  <a:lnTo>
                    <a:pt x="194195" y="317906"/>
                  </a:lnTo>
                  <a:lnTo>
                    <a:pt x="161632" y="305485"/>
                  </a:lnTo>
                  <a:lnTo>
                    <a:pt x="157772" y="304431"/>
                  </a:lnTo>
                  <a:lnTo>
                    <a:pt x="157162" y="304165"/>
                  </a:lnTo>
                  <a:lnTo>
                    <a:pt x="156933" y="303911"/>
                  </a:lnTo>
                  <a:lnTo>
                    <a:pt x="156298" y="303161"/>
                  </a:lnTo>
                  <a:lnTo>
                    <a:pt x="126860" y="254558"/>
                  </a:lnTo>
                  <a:lnTo>
                    <a:pt x="124155" y="250101"/>
                  </a:lnTo>
                  <a:lnTo>
                    <a:pt x="119126" y="243395"/>
                  </a:lnTo>
                  <a:lnTo>
                    <a:pt x="113068" y="238010"/>
                  </a:lnTo>
                  <a:lnTo>
                    <a:pt x="106197" y="233997"/>
                  </a:lnTo>
                  <a:lnTo>
                    <a:pt x="98742" y="231394"/>
                  </a:lnTo>
                  <a:lnTo>
                    <a:pt x="91351" y="134302"/>
                  </a:lnTo>
                  <a:lnTo>
                    <a:pt x="66255" y="97497"/>
                  </a:lnTo>
                  <a:lnTo>
                    <a:pt x="51384" y="94437"/>
                  </a:lnTo>
                  <a:lnTo>
                    <a:pt x="36322" y="97472"/>
                  </a:lnTo>
                  <a:lnTo>
                    <a:pt x="23901" y="105841"/>
                  </a:lnTo>
                  <a:lnTo>
                    <a:pt x="15201" y="118478"/>
                  </a:lnTo>
                  <a:lnTo>
                    <a:pt x="11315" y="134264"/>
                  </a:lnTo>
                  <a:lnTo>
                    <a:pt x="0" y="305485"/>
                  </a:lnTo>
                  <a:lnTo>
                    <a:pt x="0" y="307644"/>
                  </a:lnTo>
                  <a:lnTo>
                    <a:pt x="9321" y="356336"/>
                  </a:lnTo>
                  <a:lnTo>
                    <a:pt x="37795" y="388454"/>
                  </a:lnTo>
                  <a:lnTo>
                    <a:pt x="48526" y="397979"/>
                  </a:lnTo>
                  <a:lnTo>
                    <a:pt x="65278" y="412965"/>
                  </a:lnTo>
                  <a:lnTo>
                    <a:pt x="82080" y="430428"/>
                  </a:lnTo>
                  <a:lnTo>
                    <a:pt x="95021" y="449414"/>
                  </a:lnTo>
                  <a:lnTo>
                    <a:pt x="100190" y="468998"/>
                  </a:lnTo>
                  <a:lnTo>
                    <a:pt x="100190" y="472262"/>
                  </a:lnTo>
                  <a:lnTo>
                    <a:pt x="91935" y="476529"/>
                  </a:lnTo>
                  <a:lnTo>
                    <a:pt x="85394" y="483082"/>
                  </a:lnTo>
                  <a:lnTo>
                    <a:pt x="81114" y="491439"/>
                  </a:lnTo>
                  <a:lnTo>
                    <a:pt x="79565" y="501053"/>
                  </a:lnTo>
                  <a:lnTo>
                    <a:pt x="79565" y="544830"/>
                  </a:lnTo>
                  <a:lnTo>
                    <a:pt x="81915" y="556590"/>
                  </a:lnTo>
                  <a:lnTo>
                    <a:pt x="88290" y="566204"/>
                  </a:lnTo>
                  <a:lnTo>
                    <a:pt x="97751" y="572693"/>
                  </a:lnTo>
                  <a:lnTo>
                    <a:pt x="109321" y="575081"/>
                  </a:lnTo>
                  <a:lnTo>
                    <a:pt x="130746" y="575081"/>
                  </a:lnTo>
                  <a:lnTo>
                    <a:pt x="136055" y="569683"/>
                  </a:lnTo>
                  <a:lnTo>
                    <a:pt x="136055" y="556361"/>
                  </a:lnTo>
                  <a:lnTo>
                    <a:pt x="130746" y="550964"/>
                  </a:lnTo>
                  <a:lnTo>
                    <a:pt x="106045" y="550964"/>
                  </a:lnTo>
                  <a:lnTo>
                    <a:pt x="103327" y="548208"/>
                  </a:lnTo>
                  <a:lnTo>
                    <a:pt x="103276" y="497725"/>
                  </a:lnTo>
                  <a:lnTo>
                    <a:pt x="106045" y="494906"/>
                  </a:lnTo>
                  <a:lnTo>
                    <a:pt x="248920" y="494906"/>
                  </a:lnTo>
                  <a:lnTo>
                    <a:pt x="251701" y="497725"/>
                  </a:lnTo>
                  <a:lnTo>
                    <a:pt x="251701" y="548208"/>
                  </a:lnTo>
                  <a:lnTo>
                    <a:pt x="248983" y="550964"/>
                  </a:lnTo>
                  <a:lnTo>
                    <a:pt x="224116" y="550964"/>
                  </a:lnTo>
                  <a:lnTo>
                    <a:pt x="218808" y="556361"/>
                  </a:lnTo>
                  <a:lnTo>
                    <a:pt x="218808" y="569683"/>
                  </a:lnTo>
                  <a:lnTo>
                    <a:pt x="224116" y="575081"/>
                  </a:lnTo>
                  <a:lnTo>
                    <a:pt x="245643" y="575081"/>
                  </a:lnTo>
                  <a:lnTo>
                    <a:pt x="257213" y="572693"/>
                  </a:lnTo>
                  <a:lnTo>
                    <a:pt x="266674" y="566204"/>
                  </a:lnTo>
                  <a:lnTo>
                    <a:pt x="273050" y="556590"/>
                  </a:lnTo>
                  <a:lnTo>
                    <a:pt x="275399" y="544830"/>
                  </a:lnTo>
                  <a:lnTo>
                    <a:pt x="275399" y="501053"/>
                  </a:lnTo>
                  <a:close/>
                </a:path>
                <a:path w="606425" h="575310" extrusionOk="0">
                  <a:moveTo>
                    <a:pt x="475767" y="105422"/>
                  </a:moveTo>
                  <a:lnTo>
                    <a:pt x="468058" y="63627"/>
                  </a:lnTo>
                  <a:lnTo>
                    <a:pt x="452145" y="38379"/>
                  </a:lnTo>
                  <a:lnTo>
                    <a:pt x="452145" y="105321"/>
                  </a:lnTo>
                  <a:lnTo>
                    <a:pt x="446138" y="138150"/>
                  </a:lnTo>
                  <a:lnTo>
                    <a:pt x="428028" y="167005"/>
                  </a:lnTo>
                  <a:lnTo>
                    <a:pt x="376809" y="217233"/>
                  </a:lnTo>
                  <a:lnTo>
                    <a:pt x="372122" y="205892"/>
                  </a:lnTo>
                  <a:lnTo>
                    <a:pt x="365785" y="195440"/>
                  </a:lnTo>
                  <a:lnTo>
                    <a:pt x="365379" y="194957"/>
                  </a:lnTo>
                  <a:lnTo>
                    <a:pt x="357911" y="186093"/>
                  </a:lnTo>
                  <a:lnTo>
                    <a:pt x="356781" y="185115"/>
                  </a:lnTo>
                  <a:lnTo>
                    <a:pt x="356781" y="236867"/>
                  </a:lnTo>
                  <a:lnTo>
                    <a:pt x="303187" y="289445"/>
                  </a:lnTo>
                  <a:lnTo>
                    <a:pt x="249593" y="236867"/>
                  </a:lnTo>
                  <a:lnTo>
                    <a:pt x="252222" y="224307"/>
                  </a:lnTo>
                  <a:lnTo>
                    <a:pt x="255549" y="217220"/>
                  </a:lnTo>
                  <a:lnTo>
                    <a:pt x="257606" y="212826"/>
                  </a:lnTo>
                  <a:lnTo>
                    <a:pt x="265455" y="202895"/>
                  </a:lnTo>
                  <a:lnTo>
                    <a:pt x="275463" y="194957"/>
                  </a:lnTo>
                  <a:lnTo>
                    <a:pt x="281800" y="198221"/>
                  </a:lnTo>
                  <a:lnTo>
                    <a:pt x="288582" y="200634"/>
                  </a:lnTo>
                  <a:lnTo>
                    <a:pt x="295732" y="202133"/>
                  </a:lnTo>
                  <a:lnTo>
                    <a:pt x="303187" y="202641"/>
                  </a:lnTo>
                  <a:lnTo>
                    <a:pt x="310642" y="202133"/>
                  </a:lnTo>
                  <a:lnTo>
                    <a:pt x="317792" y="200634"/>
                  </a:lnTo>
                  <a:lnTo>
                    <a:pt x="324573" y="198221"/>
                  </a:lnTo>
                  <a:lnTo>
                    <a:pt x="330911" y="194957"/>
                  </a:lnTo>
                  <a:lnTo>
                    <a:pt x="340918" y="202895"/>
                  </a:lnTo>
                  <a:lnTo>
                    <a:pt x="348767" y="212826"/>
                  </a:lnTo>
                  <a:lnTo>
                    <a:pt x="354152" y="224307"/>
                  </a:lnTo>
                  <a:lnTo>
                    <a:pt x="356781" y="236867"/>
                  </a:lnTo>
                  <a:lnTo>
                    <a:pt x="356781" y="185115"/>
                  </a:lnTo>
                  <a:lnTo>
                    <a:pt x="349224" y="178536"/>
                  </a:lnTo>
                  <a:lnTo>
                    <a:pt x="348640" y="178028"/>
                  </a:lnTo>
                  <a:lnTo>
                    <a:pt x="352602" y="171030"/>
                  </a:lnTo>
                  <a:lnTo>
                    <a:pt x="355536" y="163461"/>
                  </a:lnTo>
                  <a:lnTo>
                    <a:pt x="357365" y="155384"/>
                  </a:lnTo>
                  <a:lnTo>
                    <a:pt x="358000" y="146913"/>
                  </a:lnTo>
                  <a:lnTo>
                    <a:pt x="353682" y="125247"/>
                  </a:lnTo>
                  <a:lnTo>
                    <a:pt x="347091" y="115303"/>
                  </a:lnTo>
                  <a:lnTo>
                    <a:pt x="341922" y="107530"/>
                  </a:lnTo>
                  <a:lnTo>
                    <a:pt x="334302" y="102311"/>
                  </a:lnTo>
                  <a:lnTo>
                    <a:pt x="334302" y="146913"/>
                  </a:lnTo>
                  <a:lnTo>
                    <a:pt x="331851" y="159207"/>
                  </a:lnTo>
                  <a:lnTo>
                    <a:pt x="325170" y="169265"/>
                  </a:lnTo>
                  <a:lnTo>
                    <a:pt x="315290" y="176047"/>
                  </a:lnTo>
                  <a:lnTo>
                    <a:pt x="303187" y="178536"/>
                  </a:lnTo>
                  <a:lnTo>
                    <a:pt x="291084" y="176047"/>
                  </a:lnTo>
                  <a:lnTo>
                    <a:pt x="281190" y="169265"/>
                  </a:lnTo>
                  <a:lnTo>
                    <a:pt x="274523" y="159207"/>
                  </a:lnTo>
                  <a:lnTo>
                    <a:pt x="272072" y="146913"/>
                  </a:lnTo>
                  <a:lnTo>
                    <a:pt x="274523" y="134632"/>
                  </a:lnTo>
                  <a:lnTo>
                    <a:pt x="281190" y="124574"/>
                  </a:lnTo>
                  <a:lnTo>
                    <a:pt x="291084" y="117792"/>
                  </a:lnTo>
                  <a:lnTo>
                    <a:pt x="303187" y="115303"/>
                  </a:lnTo>
                  <a:lnTo>
                    <a:pt x="315290" y="117792"/>
                  </a:lnTo>
                  <a:lnTo>
                    <a:pt x="325170" y="124574"/>
                  </a:lnTo>
                  <a:lnTo>
                    <a:pt x="331851" y="134632"/>
                  </a:lnTo>
                  <a:lnTo>
                    <a:pt x="334302" y="146913"/>
                  </a:lnTo>
                  <a:lnTo>
                    <a:pt x="334302" y="102311"/>
                  </a:lnTo>
                  <a:lnTo>
                    <a:pt x="324497" y="95580"/>
                  </a:lnTo>
                  <a:lnTo>
                    <a:pt x="303187" y="91198"/>
                  </a:lnTo>
                  <a:lnTo>
                    <a:pt x="281876" y="95580"/>
                  </a:lnTo>
                  <a:lnTo>
                    <a:pt x="264439" y="107530"/>
                  </a:lnTo>
                  <a:lnTo>
                    <a:pt x="252691" y="125247"/>
                  </a:lnTo>
                  <a:lnTo>
                    <a:pt x="248373" y="146913"/>
                  </a:lnTo>
                  <a:lnTo>
                    <a:pt x="249008" y="155384"/>
                  </a:lnTo>
                  <a:lnTo>
                    <a:pt x="250837" y="163461"/>
                  </a:lnTo>
                  <a:lnTo>
                    <a:pt x="253771" y="171030"/>
                  </a:lnTo>
                  <a:lnTo>
                    <a:pt x="257733" y="178028"/>
                  </a:lnTo>
                  <a:lnTo>
                    <a:pt x="248462" y="186093"/>
                  </a:lnTo>
                  <a:lnTo>
                    <a:pt x="240588" y="195440"/>
                  </a:lnTo>
                  <a:lnTo>
                    <a:pt x="234251" y="205879"/>
                  </a:lnTo>
                  <a:lnTo>
                    <a:pt x="229565" y="217220"/>
                  </a:lnTo>
                  <a:lnTo>
                    <a:pt x="178371" y="167005"/>
                  </a:lnTo>
                  <a:lnTo>
                    <a:pt x="160261" y="138150"/>
                  </a:lnTo>
                  <a:lnTo>
                    <a:pt x="154241" y="105321"/>
                  </a:lnTo>
                  <a:lnTo>
                    <a:pt x="160324" y="72504"/>
                  </a:lnTo>
                  <a:lnTo>
                    <a:pt x="178511" y="43688"/>
                  </a:lnTo>
                  <a:lnTo>
                    <a:pt x="201015" y="28651"/>
                  </a:lnTo>
                  <a:lnTo>
                    <a:pt x="227647" y="24218"/>
                  </a:lnTo>
                  <a:lnTo>
                    <a:pt x="255181" y="30276"/>
                  </a:lnTo>
                  <a:lnTo>
                    <a:pt x="280238" y="46748"/>
                  </a:lnTo>
                  <a:lnTo>
                    <a:pt x="295109" y="60871"/>
                  </a:lnTo>
                  <a:lnTo>
                    <a:pt x="311264" y="60871"/>
                  </a:lnTo>
                  <a:lnTo>
                    <a:pt x="326123" y="46748"/>
                  </a:lnTo>
                  <a:lnTo>
                    <a:pt x="343344" y="35433"/>
                  </a:lnTo>
                  <a:lnTo>
                    <a:pt x="351193" y="30276"/>
                  </a:lnTo>
                  <a:lnTo>
                    <a:pt x="378714" y="24218"/>
                  </a:lnTo>
                  <a:lnTo>
                    <a:pt x="405371" y="28651"/>
                  </a:lnTo>
                  <a:lnTo>
                    <a:pt x="427888" y="43675"/>
                  </a:lnTo>
                  <a:lnTo>
                    <a:pt x="446062" y="72504"/>
                  </a:lnTo>
                  <a:lnTo>
                    <a:pt x="452145" y="105321"/>
                  </a:lnTo>
                  <a:lnTo>
                    <a:pt x="452145" y="38379"/>
                  </a:lnTo>
                  <a:lnTo>
                    <a:pt x="444931" y="26924"/>
                  </a:lnTo>
                  <a:lnTo>
                    <a:pt x="441744" y="24218"/>
                  </a:lnTo>
                  <a:lnTo>
                    <a:pt x="430644" y="14782"/>
                  </a:lnTo>
                  <a:lnTo>
                    <a:pt x="414337" y="6146"/>
                  </a:lnTo>
                  <a:lnTo>
                    <a:pt x="396417" y="1155"/>
                  </a:lnTo>
                  <a:lnTo>
                    <a:pt x="377278" y="0"/>
                  </a:lnTo>
                  <a:lnTo>
                    <a:pt x="358940" y="2489"/>
                  </a:lnTo>
                  <a:lnTo>
                    <a:pt x="341325" y="8293"/>
                  </a:lnTo>
                  <a:lnTo>
                    <a:pt x="324853" y="17233"/>
                  </a:lnTo>
                  <a:lnTo>
                    <a:pt x="309943" y="29121"/>
                  </a:lnTo>
                  <a:lnTo>
                    <a:pt x="304761" y="34048"/>
                  </a:lnTo>
                  <a:lnTo>
                    <a:pt x="303187" y="35433"/>
                  </a:lnTo>
                  <a:lnTo>
                    <a:pt x="301612" y="34048"/>
                  </a:lnTo>
                  <a:lnTo>
                    <a:pt x="296430" y="29121"/>
                  </a:lnTo>
                  <a:lnTo>
                    <a:pt x="290283" y="24218"/>
                  </a:lnTo>
                  <a:lnTo>
                    <a:pt x="281520" y="17233"/>
                  </a:lnTo>
                  <a:lnTo>
                    <a:pt x="265049" y="8293"/>
                  </a:lnTo>
                  <a:lnTo>
                    <a:pt x="247446" y="2489"/>
                  </a:lnTo>
                  <a:lnTo>
                    <a:pt x="229108" y="0"/>
                  </a:lnTo>
                  <a:lnTo>
                    <a:pt x="210032" y="1155"/>
                  </a:lnTo>
                  <a:lnTo>
                    <a:pt x="161480" y="26924"/>
                  </a:lnTo>
                  <a:lnTo>
                    <a:pt x="138328" y="63627"/>
                  </a:lnTo>
                  <a:lnTo>
                    <a:pt x="130606" y="105422"/>
                  </a:lnTo>
                  <a:lnTo>
                    <a:pt x="138328" y="147205"/>
                  </a:lnTo>
                  <a:lnTo>
                    <a:pt x="161467" y="183908"/>
                  </a:lnTo>
                  <a:lnTo>
                    <a:pt x="297256" y="317131"/>
                  </a:lnTo>
                  <a:lnTo>
                    <a:pt x="300215" y="318249"/>
                  </a:lnTo>
                  <a:lnTo>
                    <a:pt x="306146" y="318249"/>
                  </a:lnTo>
                  <a:lnTo>
                    <a:pt x="309118" y="317131"/>
                  </a:lnTo>
                  <a:lnTo>
                    <a:pt x="337337" y="289445"/>
                  </a:lnTo>
                  <a:lnTo>
                    <a:pt x="410959" y="217233"/>
                  </a:lnTo>
                  <a:lnTo>
                    <a:pt x="444931" y="183908"/>
                  </a:lnTo>
                  <a:lnTo>
                    <a:pt x="468058" y="147205"/>
                  </a:lnTo>
                  <a:lnTo>
                    <a:pt x="475767" y="105422"/>
                  </a:lnTo>
                  <a:close/>
                </a:path>
                <a:path w="606425" h="575310" extrusionOk="0">
                  <a:moveTo>
                    <a:pt x="606374" y="305485"/>
                  </a:moveTo>
                  <a:lnTo>
                    <a:pt x="595071" y="134289"/>
                  </a:lnTo>
                  <a:lnTo>
                    <a:pt x="591185" y="118554"/>
                  </a:lnTo>
                  <a:lnTo>
                    <a:pt x="582764" y="106273"/>
                  </a:lnTo>
                  <a:lnTo>
                    <a:pt x="582764" y="307644"/>
                  </a:lnTo>
                  <a:lnTo>
                    <a:pt x="581672" y="328993"/>
                  </a:lnTo>
                  <a:lnTo>
                    <a:pt x="552665" y="370586"/>
                  </a:lnTo>
                  <a:lnTo>
                    <a:pt x="542442" y="379653"/>
                  </a:lnTo>
                  <a:lnTo>
                    <a:pt x="522998" y="397141"/>
                  </a:lnTo>
                  <a:lnTo>
                    <a:pt x="503504" y="418172"/>
                  </a:lnTo>
                  <a:lnTo>
                    <a:pt x="503097" y="418833"/>
                  </a:lnTo>
                  <a:lnTo>
                    <a:pt x="503097" y="497725"/>
                  </a:lnTo>
                  <a:lnTo>
                    <a:pt x="503097" y="548157"/>
                  </a:lnTo>
                  <a:lnTo>
                    <a:pt x="500329" y="550964"/>
                  </a:lnTo>
                  <a:lnTo>
                    <a:pt x="357454" y="550964"/>
                  </a:lnTo>
                  <a:lnTo>
                    <a:pt x="354672" y="548157"/>
                  </a:lnTo>
                  <a:lnTo>
                    <a:pt x="354672" y="497725"/>
                  </a:lnTo>
                  <a:lnTo>
                    <a:pt x="357454" y="494906"/>
                  </a:lnTo>
                  <a:lnTo>
                    <a:pt x="500329" y="494906"/>
                  </a:lnTo>
                  <a:lnTo>
                    <a:pt x="503097" y="497725"/>
                  </a:lnTo>
                  <a:lnTo>
                    <a:pt x="503097" y="418833"/>
                  </a:lnTo>
                  <a:lnTo>
                    <a:pt x="488492" y="442264"/>
                  </a:lnTo>
                  <a:lnTo>
                    <a:pt x="482473" y="468985"/>
                  </a:lnTo>
                  <a:lnTo>
                    <a:pt x="482473" y="470801"/>
                  </a:lnTo>
                  <a:lnTo>
                    <a:pt x="375297" y="470801"/>
                  </a:lnTo>
                  <a:lnTo>
                    <a:pt x="376428" y="422211"/>
                  </a:lnTo>
                  <a:lnTo>
                    <a:pt x="388454" y="374269"/>
                  </a:lnTo>
                  <a:lnTo>
                    <a:pt x="421246" y="340360"/>
                  </a:lnTo>
                  <a:lnTo>
                    <a:pt x="460743" y="326072"/>
                  </a:lnTo>
                  <a:lnTo>
                    <a:pt x="465353" y="323913"/>
                  </a:lnTo>
                  <a:lnTo>
                    <a:pt x="505841" y="257060"/>
                  </a:lnTo>
                  <a:lnTo>
                    <a:pt x="511949" y="254063"/>
                  </a:lnTo>
                  <a:lnTo>
                    <a:pt x="520915" y="254533"/>
                  </a:lnTo>
                  <a:lnTo>
                    <a:pt x="523709" y="255371"/>
                  </a:lnTo>
                  <a:lnTo>
                    <a:pt x="530186" y="259422"/>
                  </a:lnTo>
                  <a:lnTo>
                    <a:pt x="532942" y="263309"/>
                  </a:lnTo>
                  <a:lnTo>
                    <a:pt x="535089" y="272503"/>
                  </a:lnTo>
                  <a:lnTo>
                    <a:pt x="534352" y="277215"/>
                  </a:lnTo>
                  <a:lnTo>
                    <a:pt x="478485" y="369455"/>
                  </a:lnTo>
                  <a:lnTo>
                    <a:pt x="480225" y="376885"/>
                  </a:lnTo>
                  <a:lnTo>
                    <a:pt x="491363" y="383870"/>
                  </a:lnTo>
                  <a:lnTo>
                    <a:pt x="498665" y="382117"/>
                  </a:lnTo>
                  <a:lnTo>
                    <a:pt x="552107" y="293852"/>
                  </a:lnTo>
                  <a:lnTo>
                    <a:pt x="555663" y="286473"/>
                  </a:lnTo>
                  <a:lnTo>
                    <a:pt x="557695" y="278625"/>
                  </a:lnTo>
                  <a:lnTo>
                    <a:pt x="558177" y="270522"/>
                  </a:lnTo>
                  <a:lnTo>
                    <a:pt x="557072" y="262343"/>
                  </a:lnTo>
                  <a:lnTo>
                    <a:pt x="531291" y="232791"/>
                  </a:lnTo>
                  <a:lnTo>
                    <a:pt x="539330" y="127419"/>
                  </a:lnTo>
                  <a:lnTo>
                    <a:pt x="545160" y="118579"/>
                  </a:lnTo>
                  <a:lnTo>
                    <a:pt x="554990" y="118554"/>
                  </a:lnTo>
                  <a:lnTo>
                    <a:pt x="563702" y="118554"/>
                  </a:lnTo>
                  <a:lnTo>
                    <a:pt x="570763" y="126022"/>
                  </a:lnTo>
                  <a:lnTo>
                    <a:pt x="582764" y="307644"/>
                  </a:lnTo>
                  <a:lnTo>
                    <a:pt x="582764" y="106273"/>
                  </a:lnTo>
                  <a:lnTo>
                    <a:pt x="582485" y="105867"/>
                  </a:lnTo>
                  <a:lnTo>
                    <a:pt x="570039" y="97472"/>
                  </a:lnTo>
                  <a:lnTo>
                    <a:pt x="554964" y="94437"/>
                  </a:lnTo>
                  <a:lnTo>
                    <a:pt x="540105" y="97497"/>
                  </a:lnTo>
                  <a:lnTo>
                    <a:pt x="527773" y="105867"/>
                  </a:lnTo>
                  <a:lnTo>
                    <a:pt x="519061" y="118478"/>
                  </a:lnTo>
                  <a:lnTo>
                    <a:pt x="515023" y="134277"/>
                  </a:lnTo>
                  <a:lnTo>
                    <a:pt x="507631" y="231394"/>
                  </a:lnTo>
                  <a:lnTo>
                    <a:pt x="500176" y="233984"/>
                  </a:lnTo>
                  <a:lnTo>
                    <a:pt x="493318" y="237998"/>
                  </a:lnTo>
                  <a:lnTo>
                    <a:pt x="487248" y="243382"/>
                  </a:lnTo>
                  <a:lnTo>
                    <a:pt x="482219" y="250088"/>
                  </a:lnTo>
                  <a:lnTo>
                    <a:pt x="450062" y="303161"/>
                  </a:lnTo>
                  <a:lnTo>
                    <a:pt x="449440" y="303911"/>
                  </a:lnTo>
                  <a:lnTo>
                    <a:pt x="449211" y="304165"/>
                  </a:lnTo>
                  <a:lnTo>
                    <a:pt x="448602" y="304419"/>
                  </a:lnTo>
                  <a:lnTo>
                    <a:pt x="444754" y="305485"/>
                  </a:lnTo>
                  <a:lnTo>
                    <a:pt x="412178" y="317906"/>
                  </a:lnTo>
                  <a:lnTo>
                    <a:pt x="369519" y="359283"/>
                  </a:lnTo>
                  <a:lnTo>
                    <a:pt x="354622" y="404774"/>
                  </a:lnTo>
                  <a:lnTo>
                    <a:pt x="351599" y="448068"/>
                  </a:lnTo>
                  <a:lnTo>
                    <a:pt x="351599" y="472262"/>
                  </a:lnTo>
                  <a:lnTo>
                    <a:pt x="343331" y="476529"/>
                  </a:lnTo>
                  <a:lnTo>
                    <a:pt x="336804" y="483082"/>
                  </a:lnTo>
                  <a:lnTo>
                    <a:pt x="332511" y="491439"/>
                  </a:lnTo>
                  <a:lnTo>
                    <a:pt x="330974" y="501053"/>
                  </a:lnTo>
                  <a:lnTo>
                    <a:pt x="330974" y="544817"/>
                  </a:lnTo>
                  <a:lnTo>
                    <a:pt x="333311" y="556590"/>
                  </a:lnTo>
                  <a:lnTo>
                    <a:pt x="339699" y="566204"/>
                  </a:lnTo>
                  <a:lnTo>
                    <a:pt x="349161" y="572693"/>
                  </a:lnTo>
                  <a:lnTo>
                    <a:pt x="360730" y="575081"/>
                  </a:lnTo>
                  <a:lnTo>
                    <a:pt x="497039" y="575081"/>
                  </a:lnTo>
                  <a:lnTo>
                    <a:pt x="526796" y="544817"/>
                  </a:lnTo>
                  <a:lnTo>
                    <a:pt x="526796" y="501053"/>
                  </a:lnTo>
                  <a:lnTo>
                    <a:pt x="506171" y="472262"/>
                  </a:lnTo>
                  <a:lnTo>
                    <a:pt x="506171" y="470801"/>
                  </a:lnTo>
                  <a:lnTo>
                    <a:pt x="506171" y="468985"/>
                  </a:lnTo>
                  <a:lnTo>
                    <a:pt x="511352" y="449414"/>
                  </a:lnTo>
                  <a:lnTo>
                    <a:pt x="524294" y="430428"/>
                  </a:lnTo>
                  <a:lnTo>
                    <a:pt x="541096" y="412965"/>
                  </a:lnTo>
                  <a:lnTo>
                    <a:pt x="557847" y="397979"/>
                  </a:lnTo>
                  <a:lnTo>
                    <a:pt x="565124" y="391642"/>
                  </a:lnTo>
                  <a:lnTo>
                    <a:pt x="568579" y="388454"/>
                  </a:lnTo>
                  <a:lnTo>
                    <a:pt x="584758" y="372808"/>
                  </a:lnTo>
                  <a:lnTo>
                    <a:pt x="597039" y="356336"/>
                  </a:lnTo>
                  <a:lnTo>
                    <a:pt x="604558" y="335470"/>
                  </a:lnTo>
                  <a:lnTo>
                    <a:pt x="606374" y="307644"/>
                  </a:lnTo>
                  <a:lnTo>
                    <a:pt x="606374" y="305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>
                <a:buClr>
                  <a:srgbClr val="000000"/>
                </a:buClr>
                <a:buSzPts val="1300"/>
              </a:pPr>
              <a:endParaRPr sz="1733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4" name="Google Shape;554;p103"/>
            <p:cNvSpPr/>
            <p:nvPr/>
          </p:nvSpPr>
          <p:spPr>
            <a:xfrm>
              <a:off x="5416423" y="1341052"/>
              <a:ext cx="536100" cy="543900"/>
            </a:xfrm>
            <a:prstGeom prst="rect">
              <a:avLst/>
            </a:prstGeom>
            <a:blipFill rotWithShape="1">
              <a:blip r:embed="rId11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>
                <a:buClr>
                  <a:srgbClr val="000000"/>
                </a:buClr>
                <a:buSzPts val="1300"/>
              </a:pPr>
              <a:endParaRPr sz="1733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5" name="Google Shape;555;p103"/>
            <p:cNvSpPr/>
            <p:nvPr/>
          </p:nvSpPr>
          <p:spPr>
            <a:xfrm>
              <a:off x="5609981" y="1481112"/>
              <a:ext cx="106500" cy="108300"/>
            </a:xfrm>
            <a:prstGeom prst="rect">
              <a:avLst/>
            </a:prstGeom>
            <a:blipFill rotWithShape="1">
              <a:blip r:embed="rId1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>
                <a:buClr>
                  <a:srgbClr val="000000"/>
                </a:buClr>
                <a:buSzPts val="1300"/>
              </a:pPr>
              <a:endParaRPr sz="1733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6" name="Google Shape;556;p103"/>
            <p:cNvSpPr/>
            <p:nvPr/>
          </p:nvSpPr>
          <p:spPr>
            <a:xfrm>
              <a:off x="5450014" y="1564665"/>
              <a:ext cx="427196" cy="192881"/>
            </a:xfrm>
            <a:custGeom>
              <a:avLst/>
              <a:gdLst/>
              <a:ahLst/>
              <a:cxnLst/>
              <a:rect l="l" t="t" r="r" b="b"/>
              <a:pathLst>
                <a:path w="569595" h="257175" extrusionOk="0">
                  <a:moveTo>
                    <a:pt x="373762" y="60573"/>
                  </a:moveTo>
                  <a:lnTo>
                    <a:pt x="348357" y="60573"/>
                  </a:lnTo>
                  <a:lnTo>
                    <a:pt x="363841" y="35808"/>
                  </a:lnTo>
                  <a:lnTo>
                    <a:pt x="385232" y="16686"/>
                  </a:lnTo>
                  <a:lnTo>
                    <a:pt x="411036" y="4364"/>
                  </a:lnTo>
                  <a:lnTo>
                    <a:pt x="439758" y="0"/>
                  </a:lnTo>
                  <a:lnTo>
                    <a:pt x="469980" y="4"/>
                  </a:lnTo>
                  <a:lnTo>
                    <a:pt x="508595" y="7973"/>
                  </a:lnTo>
                  <a:lnTo>
                    <a:pt x="530144" y="22768"/>
                  </a:lnTo>
                  <a:lnTo>
                    <a:pt x="437582" y="22772"/>
                  </a:lnTo>
                  <a:lnTo>
                    <a:pt x="435423" y="22867"/>
                  </a:lnTo>
                  <a:lnTo>
                    <a:pt x="433279" y="23052"/>
                  </a:lnTo>
                  <a:lnTo>
                    <a:pt x="434478" y="28290"/>
                  </a:lnTo>
                  <a:lnTo>
                    <a:pt x="411505" y="28290"/>
                  </a:lnTo>
                  <a:lnTo>
                    <a:pt x="396964" y="36051"/>
                  </a:lnTo>
                  <a:lnTo>
                    <a:pt x="384437" y="46581"/>
                  </a:lnTo>
                  <a:lnTo>
                    <a:pt x="374295" y="59497"/>
                  </a:lnTo>
                  <a:lnTo>
                    <a:pt x="373762" y="60573"/>
                  </a:lnTo>
                  <a:close/>
                </a:path>
                <a:path w="569595" h="257175" extrusionOk="0">
                  <a:moveTo>
                    <a:pt x="393696" y="256781"/>
                  </a:moveTo>
                  <a:lnTo>
                    <a:pt x="174924" y="256781"/>
                  </a:lnTo>
                  <a:lnTo>
                    <a:pt x="169922" y="251690"/>
                  </a:lnTo>
                  <a:lnTo>
                    <a:pt x="169922" y="209387"/>
                  </a:lnTo>
                  <a:lnTo>
                    <a:pt x="5010" y="209387"/>
                  </a:lnTo>
                  <a:lnTo>
                    <a:pt x="0" y="204296"/>
                  </a:lnTo>
                  <a:lnTo>
                    <a:pt x="0" y="101052"/>
                  </a:lnTo>
                  <a:lnTo>
                    <a:pt x="7832" y="61738"/>
                  </a:lnTo>
                  <a:lnTo>
                    <a:pt x="29116" y="29631"/>
                  </a:lnTo>
                  <a:lnTo>
                    <a:pt x="60674" y="7971"/>
                  </a:lnTo>
                  <a:lnTo>
                    <a:pt x="99300" y="4"/>
                  </a:lnTo>
                  <a:lnTo>
                    <a:pt x="129499" y="4"/>
                  </a:lnTo>
                  <a:lnTo>
                    <a:pt x="158070" y="4387"/>
                  </a:lnTo>
                  <a:lnTo>
                    <a:pt x="183748" y="16578"/>
                  </a:lnTo>
                  <a:lnTo>
                    <a:pt x="190681" y="22768"/>
                  </a:lnTo>
                  <a:lnTo>
                    <a:pt x="97581" y="22772"/>
                  </a:lnTo>
                  <a:lnTo>
                    <a:pt x="96069" y="22835"/>
                  </a:lnTo>
                  <a:lnTo>
                    <a:pt x="94477" y="22934"/>
                  </a:lnTo>
                  <a:lnTo>
                    <a:pt x="95754" y="27657"/>
                  </a:lnTo>
                  <a:lnTo>
                    <a:pt x="72547" y="27657"/>
                  </a:lnTo>
                  <a:lnTo>
                    <a:pt x="52000" y="39339"/>
                  </a:lnTo>
                  <a:lnTo>
                    <a:pt x="36174" y="56364"/>
                  </a:lnTo>
                  <a:lnTo>
                    <a:pt x="25991" y="77384"/>
                  </a:lnTo>
                  <a:lnTo>
                    <a:pt x="22372" y="101052"/>
                  </a:lnTo>
                  <a:lnTo>
                    <a:pt x="22372" y="186619"/>
                  </a:lnTo>
                  <a:lnTo>
                    <a:pt x="192294" y="186619"/>
                  </a:lnTo>
                  <a:lnTo>
                    <a:pt x="192294" y="234013"/>
                  </a:lnTo>
                  <a:lnTo>
                    <a:pt x="398706" y="234013"/>
                  </a:lnTo>
                  <a:lnTo>
                    <a:pt x="398706" y="251690"/>
                  </a:lnTo>
                  <a:lnTo>
                    <a:pt x="393696" y="256781"/>
                  </a:lnTo>
                  <a:close/>
                </a:path>
                <a:path w="569595" h="257175" extrusionOk="0">
                  <a:moveTo>
                    <a:pt x="136307" y="91847"/>
                  </a:moveTo>
                  <a:lnTo>
                    <a:pt x="113105" y="91847"/>
                  </a:lnTo>
                  <a:lnTo>
                    <a:pt x="131768" y="22815"/>
                  </a:lnTo>
                  <a:lnTo>
                    <a:pt x="130257" y="22768"/>
                  </a:lnTo>
                  <a:lnTo>
                    <a:pt x="190681" y="22768"/>
                  </a:lnTo>
                  <a:lnTo>
                    <a:pt x="195274" y="26867"/>
                  </a:lnTo>
                  <a:lnTo>
                    <a:pt x="153872" y="26867"/>
                  </a:lnTo>
                  <a:lnTo>
                    <a:pt x="136307" y="91847"/>
                  </a:lnTo>
                  <a:close/>
                </a:path>
                <a:path w="569595" h="257175" extrusionOk="0">
                  <a:moveTo>
                    <a:pt x="479946" y="86752"/>
                  </a:moveTo>
                  <a:lnTo>
                    <a:pt x="452412" y="86752"/>
                  </a:lnTo>
                  <a:lnTo>
                    <a:pt x="452711" y="86748"/>
                  </a:lnTo>
                  <a:lnTo>
                    <a:pt x="455488" y="86388"/>
                  </a:lnTo>
                  <a:lnTo>
                    <a:pt x="457601" y="84376"/>
                  </a:lnTo>
                  <a:lnTo>
                    <a:pt x="458134" y="81700"/>
                  </a:lnTo>
                  <a:lnTo>
                    <a:pt x="471623" y="22811"/>
                  </a:lnTo>
                  <a:lnTo>
                    <a:pt x="471067" y="22803"/>
                  </a:lnTo>
                  <a:lnTo>
                    <a:pt x="470519" y="22768"/>
                  </a:lnTo>
                  <a:lnTo>
                    <a:pt x="530144" y="22768"/>
                  </a:lnTo>
                  <a:lnTo>
                    <a:pt x="535734" y="26606"/>
                  </a:lnTo>
                  <a:lnTo>
                    <a:pt x="493723" y="26606"/>
                  </a:lnTo>
                  <a:lnTo>
                    <a:pt x="479946" y="86752"/>
                  </a:lnTo>
                  <a:close/>
                </a:path>
                <a:path w="569595" h="257175" extrusionOk="0">
                  <a:moveTo>
                    <a:pt x="569253" y="186615"/>
                  </a:moveTo>
                  <a:lnTo>
                    <a:pt x="546881" y="186615"/>
                  </a:lnTo>
                  <a:lnTo>
                    <a:pt x="546881" y="101052"/>
                  </a:lnTo>
                  <a:lnTo>
                    <a:pt x="543011" y="76597"/>
                  </a:lnTo>
                  <a:lnTo>
                    <a:pt x="532163" y="55058"/>
                  </a:lnTo>
                  <a:lnTo>
                    <a:pt x="515384" y="37905"/>
                  </a:lnTo>
                  <a:lnTo>
                    <a:pt x="493723" y="26606"/>
                  </a:lnTo>
                  <a:lnTo>
                    <a:pt x="535734" y="26606"/>
                  </a:lnTo>
                  <a:lnTo>
                    <a:pt x="540140" y="29631"/>
                  </a:lnTo>
                  <a:lnTo>
                    <a:pt x="561421" y="61738"/>
                  </a:lnTo>
                  <a:lnTo>
                    <a:pt x="569253" y="101052"/>
                  </a:lnTo>
                  <a:lnTo>
                    <a:pt x="569253" y="186615"/>
                  </a:lnTo>
                  <a:close/>
                </a:path>
                <a:path w="569595" h="257175" extrusionOk="0">
                  <a:moveTo>
                    <a:pt x="192294" y="186619"/>
                  </a:moveTo>
                  <a:lnTo>
                    <a:pt x="169914" y="186619"/>
                  </a:lnTo>
                  <a:lnTo>
                    <a:pt x="169914" y="148442"/>
                  </a:lnTo>
                  <a:lnTo>
                    <a:pt x="172039" y="127643"/>
                  </a:lnTo>
                  <a:lnTo>
                    <a:pt x="178251" y="107938"/>
                  </a:lnTo>
                  <a:lnTo>
                    <a:pt x="188286" y="89938"/>
                  </a:lnTo>
                  <a:lnTo>
                    <a:pt x="201879" y="74257"/>
                  </a:lnTo>
                  <a:lnTo>
                    <a:pt x="194038" y="58509"/>
                  </a:lnTo>
                  <a:lnTo>
                    <a:pt x="183118" y="45061"/>
                  </a:lnTo>
                  <a:lnTo>
                    <a:pt x="169577" y="34363"/>
                  </a:lnTo>
                  <a:lnTo>
                    <a:pt x="153872" y="26867"/>
                  </a:lnTo>
                  <a:lnTo>
                    <a:pt x="195274" y="26867"/>
                  </a:lnTo>
                  <a:lnTo>
                    <a:pt x="205049" y="35593"/>
                  </a:lnTo>
                  <a:lnTo>
                    <a:pt x="220492" y="60446"/>
                  </a:lnTo>
                  <a:lnTo>
                    <a:pt x="348102" y="60446"/>
                  </a:lnTo>
                  <a:lnTo>
                    <a:pt x="348357" y="60573"/>
                  </a:lnTo>
                  <a:lnTo>
                    <a:pt x="373762" y="60573"/>
                  </a:lnTo>
                  <a:lnTo>
                    <a:pt x="369014" y="70162"/>
                  </a:lnTo>
                  <a:lnTo>
                    <a:pt x="269020" y="70162"/>
                  </a:lnTo>
                  <a:lnTo>
                    <a:pt x="268656" y="70178"/>
                  </a:lnTo>
                  <a:lnTo>
                    <a:pt x="269719" y="73703"/>
                  </a:lnTo>
                  <a:lnTo>
                    <a:pt x="246322" y="73703"/>
                  </a:lnTo>
                  <a:lnTo>
                    <a:pt x="224336" y="84885"/>
                  </a:lnTo>
                  <a:lnTo>
                    <a:pt x="207278" y="102072"/>
                  </a:lnTo>
                  <a:lnTo>
                    <a:pt x="196236" y="123760"/>
                  </a:lnTo>
                  <a:lnTo>
                    <a:pt x="192295" y="148442"/>
                  </a:lnTo>
                  <a:lnTo>
                    <a:pt x="192294" y="186619"/>
                  </a:lnTo>
                  <a:close/>
                </a:path>
                <a:path w="569595" h="257175" extrusionOk="0">
                  <a:moveTo>
                    <a:pt x="124291" y="186619"/>
                  </a:moveTo>
                  <a:lnTo>
                    <a:pt x="101918" y="186619"/>
                  </a:lnTo>
                  <a:lnTo>
                    <a:pt x="101918" y="136299"/>
                  </a:lnTo>
                  <a:lnTo>
                    <a:pt x="72547" y="27657"/>
                  </a:lnTo>
                  <a:lnTo>
                    <a:pt x="95754" y="27657"/>
                  </a:lnTo>
                  <a:lnTo>
                    <a:pt x="113105" y="91847"/>
                  </a:lnTo>
                  <a:lnTo>
                    <a:pt x="136307" y="91847"/>
                  </a:lnTo>
                  <a:lnTo>
                    <a:pt x="124291" y="136299"/>
                  </a:lnTo>
                  <a:lnTo>
                    <a:pt x="124291" y="186619"/>
                  </a:lnTo>
                  <a:close/>
                </a:path>
                <a:path w="569595" h="257175" extrusionOk="0">
                  <a:moveTo>
                    <a:pt x="569253" y="186627"/>
                  </a:moveTo>
                  <a:lnTo>
                    <a:pt x="441233" y="186627"/>
                  </a:lnTo>
                  <a:lnTo>
                    <a:pt x="441175" y="107089"/>
                  </a:lnTo>
                  <a:lnTo>
                    <a:pt x="435475" y="103638"/>
                  </a:lnTo>
                  <a:lnTo>
                    <a:pt x="430709" y="98935"/>
                  </a:lnTo>
                  <a:lnTo>
                    <a:pt x="427148" y="93297"/>
                  </a:lnTo>
                  <a:lnTo>
                    <a:pt x="424934" y="86906"/>
                  </a:lnTo>
                  <a:lnTo>
                    <a:pt x="411505" y="28290"/>
                  </a:lnTo>
                  <a:lnTo>
                    <a:pt x="434478" y="28290"/>
                  </a:lnTo>
                  <a:lnTo>
                    <a:pt x="446710" y="81740"/>
                  </a:lnTo>
                  <a:lnTo>
                    <a:pt x="447246" y="84515"/>
                  </a:lnTo>
                  <a:lnTo>
                    <a:pt x="449592" y="86593"/>
                  </a:lnTo>
                  <a:lnTo>
                    <a:pt x="452412" y="86752"/>
                  </a:lnTo>
                  <a:lnTo>
                    <a:pt x="479946" y="86752"/>
                  </a:lnTo>
                  <a:lnTo>
                    <a:pt x="479911" y="86906"/>
                  </a:lnTo>
                  <a:lnTo>
                    <a:pt x="477655" y="93302"/>
                  </a:lnTo>
                  <a:lnTo>
                    <a:pt x="474051" y="98958"/>
                  </a:lnTo>
                  <a:lnTo>
                    <a:pt x="469336" y="103599"/>
                  </a:lnTo>
                  <a:lnTo>
                    <a:pt x="463606" y="107089"/>
                  </a:lnTo>
                  <a:lnTo>
                    <a:pt x="463606" y="186615"/>
                  </a:lnTo>
                  <a:lnTo>
                    <a:pt x="569253" y="186615"/>
                  </a:lnTo>
                  <a:close/>
                </a:path>
                <a:path w="569595" h="257175" extrusionOk="0">
                  <a:moveTo>
                    <a:pt x="348102" y="60446"/>
                  </a:moveTo>
                  <a:lnTo>
                    <a:pt x="220492" y="60446"/>
                  </a:lnTo>
                  <a:lnTo>
                    <a:pt x="231970" y="54791"/>
                  </a:lnTo>
                  <a:lnTo>
                    <a:pt x="244019" y="50702"/>
                  </a:lnTo>
                  <a:lnTo>
                    <a:pt x="256485" y="48222"/>
                  </a:lnTo>
                  <a:lnTo>
                    <a:pt x="269214" y="47394"/>
                  </a:lnTo>
                  <a:lnTo>
                    <a:pt x="299417" y="47394"/>
                  </a:lnTo>
                  <a:lnTo>
                    <a:pt x="312207" y="48230"/>
                  </a:lnTo>
                  <a:lnTo>
                    <a:pt x="324731" y="50734"/>
                  </a:lnTo>
                  <a:lnTo>
                    <a:pt x="336833" y="54863"/>
                  </a:lnTo>
                  <a:lnTo>
                    <a:pt x="348102" y="60446"/>
                  </a:lnTo>
                  <a:close/>
                </a:path>
                <a:path w="569595" h="257175" extrusionOk="0">
                  <a:moveTo>
                    <a:pt x="310515" y="131379"/>
                  </a:moveTo>
                  <a:lnTo>
                    <a:pt x="287112" y="131379"/>
                  </a:lnTo>
                  <a:lnTo>
                    <a:pt x="305491" y="70427"/>
                  </a:lnTo>
                  <a:lnTo>
                    <a:pt x="303488" y="70269"/>
                  </a:lnTo>
                  <a:lnTo>
                    <a:pt x="301464" y="70162"/>
                  </a:lnTo>
                  <a:lnTo>
                    <a:pt x="369014" y="70162"/>
                  </a:lnTo>
                  <a:lnTo>
                    <a:pt x="366907" y="74415"/>
                  </a:lnTo>
                  <a:lnTo>
                    <a:pt x="367874" y="75534"/>
                  </a:lnTo>
                  <a:lnTo>
                    <a:pt x="327356" y="75534"/>
                  </a:lnTo>
                  <a:lnTo>
                    <a:pt x="310515" y="131379"/>
                  </a:lnTo>
                  <a:close/>
                </a:path>
                <a:path w="569595" h="257175" extrusionOk="0">
                  <a:moveTo>
                    <a:pt x="298299" y="234013"/>
                  </a:moveTo>
                  <a:lnTo>
                    <a:pt x="275926" y="234013"/>
                  </a:lnTo>
                  <a:lnTo>
                    <a:pt x="275926" y="171887"/>
                  </a:lnTo>
                  <a:lnTo>
                    <a:pt x="246322" y="73703"/>
                  </a:lnTo>
                  <a:lnTo>
                    <a:pt x="269719" y="73703"/>
                  </a:lnTo>
                  <a:lnTo>
                    <a:pt x="287112" y="131379"/>
                  </a:lnTo>
                  <a:lnTo>
                    <a:pt x="310515" y="131379"/>
                  </a:lnTo>
                  <a:lnTo>
                    <a:pt x="298299" y="171887"/>
                  </a:lnTo>
                  <a:lnTo>
                    <a:pt x="298299" y="234013"/>
                  </a:lnTo>
                  <a:close/>
                </a:path>
                <a:path w="569595" h="257175" extrusionOk="0">
                  <a:moveTo>
                    <a:pt x="398706" y="234013"/>
                  </a:moveTo>
                  <a:lnTo>
                    <a:pt x="376334" y="234013"/>
                  </a:lnTo>
                  <a:lnTo>
                    <a:pt x="376334" y="148442"/>
                  </a:lnTo>
                  <a:lnTo>
                    <a:pt x="372814" y="125099"/>
                  </a:lnTo>
                  <a:lnTo>
                    <a:pt x="362895" y="104299"/>
                  </a:lnTo>
                  <a:lnTo>
                    <a:pt x="347451" y="87344"/>
                  </a:lnTo>
                  <a:lnTo>
                    <a:pt x="327356" y="75534"/>
                  </a:lnTo>
                  <a:lnTo>
                    <a:pt x="367874" y="75534"/>
                  </a:lnTo>
                  <a:lnTo>
                    <a:pt x="380433" y="90080"/>
                  </a:lnTo>
                  <a:lnTo>
                    <a:pt x="390416" y="108043"/>
                  </a:lnTo>
                  <a:lnTo>
                    <a:pt x="396594" y="127700"/>
                  </a:lnTo>
                  <a:lnTo>
                    <a:pt x="398706" y="148442"/>
                  </a:lnTo>
                  <a:lnTo>
                    <a:pt x="398706" y="186627"/>
                  </a:lnTo>
                  <a:lnTo>
                    <a:pt x="569253" y="186627"/>
                  </a:lnTo>
                  <a:lnTo>
                    <a:pt x="569245" y="204296"/>
                  </a:lnTo>
                  <a:lnTo>
                    <a:pt x="564243" y="209387"/>
                  </a:lnTo>
                  <a:lnTo>
                    <a:pt x="398706" y="209387"/>
                  </a:lnTo>
                  <a:lnTo>
                    <a:pt x="398706" y="2340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>
                <a:buClr>
                  <a:srgbClr val="000000"/>
                </a:buClr>
                <a:buSzPts val="1300"/>
              </a:pPr>
              <a:endParaRPr sz="1733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7" name="Google Shape;557;p103"/>
            <p:cNvSpPr/>
            <p:nvPr/>
          </p:nvSpPr>
          <p:spPr>
            <a:xfrm>
              <a:off x="5738096" y="1421427"/>
              <a:ext cx="105600" cy="132900"/>
            </a:xfrm>
            <a:prstGeom prst="rect">
              <a:avLst/>
            </a:prstGeom>
            <a:blipFill rotWithShape="1">
              <a:blip r:embed="rId1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>
                <a:buClr>
                  <a:srgbClr val="000000"/>
                </a:buClr>
                <a:buSzPts val="1300"/>
              </a:pPr>
              <a:endParaRPr sz="1733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8" name="Google Shape;558;p103"/>
            <p:cNvSpPr/>
            <p:nvPr/>
          </p:nvSpPr>
          <p:spPr>
            <a:xfrm>
              <a:off x="5482587" y="1446056"/>
              <a:ext cx="106500" cy="108300"/>
            </a:xfrm>
            <a:prstGeom prst="rect">
              <a:avLst/>
            </a:prstGeom>
            <a:blipFill rotWithShape="1">
              <a:blip r:embed="rId1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>
                <a:buClr>
                  <a:srgbClr val="000000"/>
                </a:buClr>
                <a:buSzPts val="1300"/>
              </a:pPr>
              <a:endParaRPr sz="1733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9" name="Google Shape;559;p103"/>
            <p:cNvSpPr/>
            <p:nvPr/>
          </p:nvSpPr>
          <p:spPr>
            <a:xfrm>
              <a:off x="5555318" y="1625344"/>
              <a:ext cx="289084" cy="58102"/>
            </a:xfrm>
            <a:custGeom>
              <a:avLst/>
              <a:gdLst/>
              <a:ahLst/>
              <a:cxnLst/>
              <a:rect l="l" t="t" r="r" b="b"/>
              <a:pathLst>
                <a:path w="385445" h="77469" extrusionOk="0">
                  <a:moveTo>
                    <a:pt x="38531" y="5092"/>
                  </a:moveTo>
                  <a:lnTo>
                    <a:pt x="33515" y="0"/>
                  </a:lnTo>
                  <a:lnTo>
                    <a:pt x="5003" y="0"/>
                  </a:lnTo>
                  <a:lnTo>
                    <a:pt x="0" y="5092"/>
                  </a:lnTo>
                  <a:lnTo>
                    <a:pt x="0" y="17665"/>
                  </a:lnTo>
                  <a:lnTo>
                    <a:pt x="5003" y="22758"/>
                  </a:lnTo>
                  <a:lnTo>
                    <a:pt x="33515" y="22758"/>
                  </a:lnTo>
                  <a:lnTo>
                    <a:pt x="38531" y="17665"/>
                  </a:lnTo>
                  <a:lnTo>
                    <a:pt x="38531" y="5092"/>
                  </a:lnTo>
                  <a:close/>
                </a:path>
                <a:path w="385445" h="77469" extrusionOk="0">
                  <a:moveTo>
                    <a:pt x="219989" y="59486"/>
                  </a:moveTo>
                  <a:lnTo>
                    <a:pt x="214985" y="54381"/>
                  </a:lnTo>
                  <a:lnTo>
                    <a:pt x="181495" y="54381"/>
                  </a:lnTo>
                  <a:lnTo>
                    <a:pt x="176491" y="59486"/>
                  </a:lnTo>
                  <a:lnTo>
                    <a:pt x="176491" y="72059"/>
                  </a:lnTo>
                  <a:lnTo>
                    <a:pt x="181495" y="77152"/>
                  </a:lnTo>
                  <a:lnTo>
                    <a:pt x="214985" y="77152"/>
                  </a:lnTo>
                  <a:lnTo>
                    <a:pt x="219989" y="72059"/>
                  </a:lnTo>
                  <a:lnTo>
                    <a:pt x="219989" y="59486"/>
                  </a:lnTo>
                  <a:close/>
                </a:path>
                <a:path w="385445" h="77469" extrusionOk="0">
                  <a:moveTo>
                    <a:pt x="385305" y="8890"/>
                  </a:moveTo>
                  <a:lnTo>
                    <a:pt x="380288" y="3784"/>
                  </a:lnTo>
                  <a:lnTo>
                    <a:pt x="346811" y="3784"/>
                  </a:lnTo>
                  <a:lnTo>
                    <a:pt x="341795" y="8890"/>
                  </a:lnTo>
                  <a:lnTo>
                    <a:pt x="341795" y="21463"/>
                  </a:lnTo>
                  <a:lnTo>
                    <a:pt x="346811" y="26555"/>
                  </a:lnTo>
                  <a:lnTo>
                    <a:pt x="380288" y="26555"/>
                  </a:lnTo>
                  <a:lnTo>
                    <a:pt x="385305" y="21463"/>
                  </a:lnTo>
                  <a:lnTo>
                    <a:pt x="385305" y="889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>
                <a:buClr>
                  <a:srgbClr val="000000"/>
                </a:buClr>
                <a:buSzPts val="1300"/>
              </a:pPr>
              <a:endParaRPr sz="1733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0" name="Google Shape;560;p103"/>
            <p:cNvSpPr txBox="1"/>
            <p:nvPr/>
          </p:nvSpPr>
          <p:spPr>
            <a:xfrm>
              <a:off x="1839425" y="868616"/>
              <a:ext cx="1119000" cy="38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2067" rIns="0" bIns="0" anchor="t" anchorCtr="0">
              <a:noAutofit/>
            </a:bodyPr>
            <a:lstStyle/>
            <a:p>
              <a:pPr algn="r">
                <a:buClr>
                  <a:srgbClr val="000000"/>
                </a:buClr>
                <a:buSzPts val="900"/>
              </a:pPr>
              <a:r>
                <a:rPr lang="en" sz="1200" b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Beriman, bertakwa kepada</a:t>
              </a:r>
              <a:endParaRPr sz="12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algn="r">
                <a:buClr>
                  <a:srgbClr val="000000"/>
                </a:buClr>
                <a:buSzPts val="900"/>
              </a:pPr>
              <a:r>
                <a:rPr lang="en" sz="1200" b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Tuhan Yang Maha Esa, dan berakhlak</a:t>
              </a:r>
              <a:r>
                <a:rPr lang="en" sz="12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" sz="1200" b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mulia</a:t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1" name="Google Shape;561;p103"/>
            <p:cNvSpPr txBox="1"/>
            <p:nvPr/>
          </p:nvSpPr>
          <p:spPr>
            <a:xfrm>
              <a:off x="2072564" y="2174212"/>
              <a:ext cx="559800" cy="193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2067" rIns="0" bIns="0" anchor="t" anchorCtr="0">
              <a:noAutofit/>
            </a:bodyPr>
            <a:lstStyle/>
            <a:p>
              <a:pPr marL="16933">
                <a:buClr>
                  <a:srgbClr val="000000"/>
                </a:buClr>
                <a:buSzPts val="900"/>
              </a:pPr>
              <a:r>
                <a:rPr lang="en" sz="1200" b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Mandiri</a:t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2" name="Google Shape;562;p103"/>
            <p:cNvSpPr txBox="1"/>
            <p:nvPr/>
          </p:nvSpPr>
          <p:spPr>
            <a:xfrm>
              <a:off x="2011587" y="3374849"/>
              <a:ext cx="636000" cy="38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2067" rIns="0" bIns="0" anchor="t" anchorCtr="0">
              <a:noAutofit/>
            </a:bodyPr>
            <a:lstStyle/>
            <a:p>
              <a:pPr algn="r">
                <a:buClr>
                  <a:srgbClr val="000000"/>
                </a:buClr>
                <a:buSzPts val="900"/>
              </a:pPr>
              <a:r>
                <a:rPr lang="en" sz="1200" b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Bernalar</a:t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algn="r">
                <a:buClr>
                  <a:srgbClr val="000000"/>
                </a:buClr>
                <a:buSzPts val="900"/>
              </a:pPr>
              <a:r>
                <a:rPr lang="en" sz="1200" b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Kritis</a:t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3" name="Google Shape;563;p103"/>
            <p:cNvSpPr txBox="1"/>
            <p:nvPr/>
          </p:nvSpPr>
          <p:spPr>
            <a:xfrm>
              <a:off x="6509382" y="3406157"/>
              <a:ext cx="500400" cy="193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2067" rIns="0" bIns="0" anchor="t" anchorCtr="0">
              <a:noAutofit/>
            </a:bodyPr>
            <a:lstStyle/>
            <a:p>
              <a:pPr marL="16933">
                <a:buClr>
                  <a:srgbClr val="000000"/>
                </a:buClr>
                <a:buSzPts val="900"/>
              </a:pPr>
              <a:r>
                <a:rPr lang="en" sz="1200" b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Kreatif</a:t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4" name="Google Shape;564;p103"/>
            <p:cNvSpPr txBox="1"/>
            <p:nvPr/>
          </p:nvSpPr>
          <p:spPr>
            <a:xfrm>
              <a:off x="6482497" y="2078825"/>
              <a:ext cx="820200" cy="38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2067" rIns="0" bIns="0" anchor="t" anchorCtr="0">
              <a:noAutofit/>
            </a:bodyPr>
            <a:lstStyle/>
            <a:p>
              <a:pPr marL="16933">
                <a:buClr>
                  <a:srgbClr val="000000"/>
                </a:buClr>
                <a:buSzPts val="900"/>
              </a:pPr>
              <a:r>
                <a:rPr lang="en" sz="1200" b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Bergotong</a:t>
              </a:r>
              <a:r>
                <a:rPr lang="en" sz="1200" b="1"/>
                <a:t> R</a:t>
              </a:r>
              <a:r>
                <a:rPr lang="en" sz="1200" b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oyong</a:t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5" name="Google Shape;565;p103"/>
            <p:cNvSpPr txBox="1"/>
            <p:nvPr/>
          </p:nvSpPr>
          <p:spPr>
            <a:xfrm>
              <a:off x="6106794" y="1031753"/>
              <a:ext cx="1119000" cy="38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2067" rIns="0" bIns="0" anchor="t" anchorCtr="0">
              <a:noAutofit/>
            </a:bodyPr>
            <a:lstStyle/>
            <a:p>
              <a:pPr marL="16933">
                <a:buClr>
                  <a:srgbClr val="000000"/>
                </a:buClr>
                <a:buSzPts val="900"/>
              </a:pPr>
              <a:r>
                <a:rPr lang="en" sz="1200" b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Berkebinekaan  Global</a:t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66" name="Google Shape;566;p103"/>
          <p:cNvSpPr txBox="1">
            <a:spLocks noGrp="1"/>
          </p:cNvSpPr>
          <p:nvPr>
            <p:ph type="sldNum" idx="12"/>
          </p:nvPr>
        </p:nvSpPr>
        <p:spPr>
          <a:xfrm>
            <a:off x="11804067" y="6536333"/>
            <a:ext cx="336800" cy="354000"/>
          </a:xfrm>
          <a:prstGeom prst="rect">
            <a:avLst/>
          </a:prstGeom>
        </p:spPr>
        <p:txBody>
          <a:bodyPr spcFirstLastPara="1" vert="horz" wrap="square" lIns="68567" tIns="34267" rIns="68567" bIns="34267" rtlCol="0" anchor="t" anchorCtr="0">
            <a:noAutofit/>
          </a:bodyPr>
          <a:lstStyle/>
          <a:p>
            <a:fld id="{00000000-1234-1234-1234-123412341234}" type="slidenum">
              <a:rPr lang="en" sz="1333">
                <a:solidFill>
                  <a:schemeClr val="lt1"/>
                </a:solidFill>
              </a:rPr>
              <a:pPr/>
              <a:t>5</a:t>
            </a:fld>
            <a:endParaRPr sz="1333">
              <a:solidFill>
                <a:schemeClr val="lt1"/>
              </a:solidFill>
            </a:endParaRPr>
          </a:p>
        </p:txBody>
      </p:sp>
      <p:sp>
        <p:nvSpPr>
          <p:cNvPr id="567" name="Google Shape;567;p103"/>
          <p:cNvSpPr txBox="1"/>
          <p:nvPr/>
        </p:nvSpPr>
        <p:spPr>
          <a:xfrm>
            <a:off x="5999000" y="337001"/>
            <a:ext cx="5971600" cy="1169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" sz="2000" dirty="0"/>
              <a:t>SDM yang unggul merupakan pelajar sepanjang hayat yang memiliki kompetensi global dan berperilaku sesuai dengan nilai-nilai Pancasila</a:t>
            </a:r>
            <a:endParaRPr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104"/>
          <p:cNvSpPr txBox="1"/>
          <p:nvPr/>
        </p:nvSpPr>
        <p:spPr>
          <a:xfrm>
            <a:off x="0" y="1"/>
            <a:ext cx="12192000" cy="1200288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/>
          <a:p>
            <a:pPr>
              <a:buClr>
                <a:schemeClr val="dk1"/>
              </a:buClr>
              <a:buSzPts val="1500"/>
            </a:pPr>
            <a:r>
              <a:rPr lang="en" sz="2400" b="1">
                <a:solidFill>
                  <a:schemeClr val="lt1"/>
                </a:solidFill>
              </a:rPr>
              <a:t>Elemen-elemen pendidikan yang berperan penting guna menciptakan masyarakat maju antara lain adalah, tingginya angka partisipasi siswa dan distribusi kualitas pendidikan yang merata di semua jenjang pendidikan</a:t>
            </a:r>
            <a:endParaRPr sz="2400" b="1">
              <a:solidFill>
                <a:schemeClr val="lt1"/>
              </a:solidFill>
            </a:endParaRPr>
          </a:p>
        </p:txBody>
      </p:sp>
      <p:sp>
        <p:nvSpPr>
          <p:cNvPr id="573" name="Google Shape;573;p104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6</a:t>
            </a:fld>
            <a:endParaRPr/>
          </a:p>
        </p:txBody>
      </p:sp>
      <p:pic>
        <p:nvPicPr>
          <p:cNvPr id="574" name="Google Shape;574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933" y="1302000"/>
            <a:ext cx="11337027" cy="51372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105"/>
          <p:cNvSpPr txBox="1"/>
          <p:nvPr/>
        </p:nvSpPr>
        <p:spPr>
          <a:xfrm>
            <a:off x="0" y="1"/>
            <a:ext cx="12192000" cy="74875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/>
          <a:p>
            <a:pPr marL="228594">
              <a:buClr>
                <a:schemeClr val="dk1"/>
              </a:buClr>
              <a:buSzPts val="1100"/>
            </a:pPr>
            <a:r>
              <a:rPr lang="en" sz="2133" b="1">
                <a:solidFill>
                  <a:schemeClr val="lt1"/>
                </a:solidFill>
              </a:rPr>
              <a:t>Cita-cita kebijakan Merdeka Belajar adalah untuk mewujudkan pendidikan berkualitas bagi seluruh rakyat Indonesia</a:t>
            </a:r>
            <a:endParaRPr sz="133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0" name="Google Shape;580;p105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7</a:t>
            </a:fld>
            <a:endParaRPr/>
          </a:p>
        </p:txBody>
      </p:sp>
      <p:pic>
        <p:nvPicPr>
          <p:cNvPr id="581" name="Google Shape;581;p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2600" y="1036171"/>
            <a:ext cx="2048467" cy="2118972"/>
          </a:xfrm>
          <a:prstGeom prst="rect">
            <a:avLst/>
          </a:prstGeom>
          <a:noFill/>
          <a:ln>
            <a:noFill/>
          </a:ln>
        </p:spPr>
      </p:pic>
      <p:sp>
        <p:nvSpPr>
          <p:cNvPr id="582" name="Google Shape;582;p105"/>
          <p:cNvSpPr txBox="1"/>
          <p:nvPr/>
        </p:nvSpPr>
        <p:spPr>
          <a:xfrm>
            <a:off x="2739117" y="1036167"/>
            <a:ext cx="3106800" cy="2092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2000" b="1" dirty="0">
                <a:solidFill>
                  <a:srgbClr val="013066"/>
                </a:solidFill>
              </a:rPr>
              <a:t>Pendidikan Berkualitas</a:t>
            </a:r>
            <a:endParaRPr sz="2000" b="1" dirty="0">
              <a:solidFill>
                <a:srgbClr val="013066"/>
              </a:solidFill>
            </a:endParaRPr>
          </a:p>
          <a:p>
            <a:endParaRPr sz="2000" dirty="0">
              <a:solidFill>
                <a:srgbClr val="013066"/>
              </a:solidFill>
            </a:endParaRPr>
          </a:p>
          <a:p>
            <a:r>
              <a:rPr lang="en" sz="2000" dirty="0">
                <a:solidFill>
                  <a:srgbClr val="013066"/>
                </a:solidFill>
              </a:rPr>
              <a:t>Memastikan peserta didik mengalami kemajuan belajar sehingga lebih kompeten dan berkarakter</a:t>
            </a:r>
            <a:endParaRPr sz="2000" dirty="0">
              <a:solidFill>
                <a:srgbClr val="013066"/>
              </a:solidFill>
            </a:endParaRPr>
          </a:p>
        </p:txBody>
      </p:sp>
      <p:sp>
        <p:nvSpPr>
          <p:cNvPr id="583" name="Google Shape;583;p105"/>
          <p:cNvSpPr txBox="1"/>
          <p:nvPr/>
        </p:nvSpPr>
        <p:spPr>
          <a:xfrm>
            <a:off x="7296900" y="1936918"/>
            <a:ext cx="4324800" cy="861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" sz="2000" b="1">
                <a:solidFill>
                  <a:srgbClr val="013066"/>
                </a:solidFill>
              </a:rPr>
              <a:t>Fokus pada pengembangan kompetensi dasar dan karakter</a:t>
            </a:r>
            <a:endParaRPr sz="2000">
              <a:solidFill>
                <a:srgbClr val="013066"/>
              </a:solidFill>
            </a:endParaRPr>
          </a:p>
        </p:txBody>
      </p:sp>
      <p:sp>
        <p:nvSpPr>
          <p:cNvPr id="584" name="Google Shape;584;p105"/>
          <p:cNvSpPr txBox="1"/>
          <p:nvPr/>
        </p:nvSpPr>
        <p:spPr>
          <a:xfrm>
            <a:off x="2739133" y="3621534"/>
            <a:ext cx="3792800" cy="2254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2000" b="1" dirty="0">
                <a:solidFill>
                  <a:srgbClr val="013066"/>
                </a:solidFill>
              </a:rPr>
              <a:t>Bagi seluruh rakyat Indonesia</a:t>
            </a:r>
            <a:endParaRPr sz="2000" b="1" dirty="0">
              <a:solidFill>
                <a:srgbClr val="013066"/>
              </a:solidFill>
            </a:endParaRPr>
          </a:p>
          <a:p>
            <a:endParaRPr sz="1050" dirty="0">
              <a:solidFill>
                <a:srgbClr val="013066"/>
              </a:solidFill>
            </a:endParaRPr>
          </a:p>
          <a:p>
            <a:r>
              <a:rPr lang="en" sz="2000" dirty="0">
                <a:solidFill>
                  <a:srgbClr val="013066"/>
                </a:solidFill>
              </a:rPr>
              <a:t>memastikan bahwa kelompok-kelompok yang termarginalkan (sulit mendapat akses pendidikan) dibantu untuk mendapatkan akses pendidikan yg berkualitas</a:t>
            </a:r>
            <a:endParaRPr sz="2000" dirty="0">
              <a:solidFill>
                <a:srgbClr val="013066"/>
              </a:solidFill>
            </a:endParaRPr>
          </a:p>
        </p:txBody>
      </p:sp>
      <p:sp>
        <p:nvSpPr>
          <p:cNvPr id="585" name="Google Shape;585;p105"/>
          <p:cNvSpPr txBox="1"/>
          <p:nvPr/>
        </p:nvSpPr>
        <p:spPr>
          <a:xfrm>
            <a:off x="7197533" y="4389467"/>
            <a:ext cx="4324800" cy="861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" sz="2000" b="1">
                <a:solidFill>
                  <a:srgbClr val="013066"/>
                </a:solidFill>
              </a:rPr>
              <a:t>Intervensi asimetris berfokus pada penguatan kelompok termarjinalkan</a:t>
            </a:r>
            <a:endParaRPr sz="2000">
              <a:solidFill>
                <a:srgbClr val="013066"/>
              </a:solidFill>
            </a:endParaRPr>
          </a:p>
        </p:txBody>
      </p:sp>
      <p:sp>
        <p:nvSpPr>
          <p:cNvPr id="586" name="Google Shape;586;p105"/>
          <p:cNvSpPr/>
          <p:nvPr/>
        </p:nvSpPr>
        <p:spPr>
          <a:xfrm>
            <a:off x="6631300" y="1859533"/>
            <a:ext cx="665600" cy="1016800"/>
          </a:xfrm>
          <a:prstGeom prst="homePlate">
            <a:avLst>
              <a:gd name="adj" fmla="val 50000"/>
            </a:avLst>
          </a:prstGeom>
          <a:solidFill>
            <a:srgbClr val="073763"/>
          </a:solidFill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587" name="Google Shape;587;p105"/>
          <p:cNvSpPr/>
          <p:nvPr/>
        </p:nvSpPr>
        <p:spPr>
          <a:xfrm>
            <a:off x="6631300" y="4465867"/>
            <a:ext cx="665600" cy="1016800"/>
          </a:xfrm>
          <a:prstGeom prst="homePlate">
            <a:avLst>
              <a:gd name="adj" fmla="val 50000"/>
            </a:avLst>
          </a:prstGeom>
          <a:solidFill>
            <a:srgbClr val="073763"/>
          </a:solidFill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pic>
        <p:nvPicPr>
          <p:cNvPr id="588" name="Google Shape;588;p10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2267" y="4161234"/>
            <a:ext cx="2349133" cy="16260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106"/>
          <p:cNvSpPr txBox="1"/>
          <p:nvPr/>
        </p:nvSpPr>
        <p:spPr>
          <a:xfrm>
            <a:off x="0" y="1"/>
            <a:ext cx="12192000" cy="46162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/>
          <a:p>
            <a:pPr marL="228594">
              <a:buClr>
                <a:schemeClr val="dk1"/>
              </a:buClr>
              <a:buSzPts val="1100"/>
            </a:pPr>
            <a:r>
              <a:rPr lang="en" sz="2400" b="1">
                <a:solidFill>
                  <a:schemeClr val="lt1"/>
                </a:solidFill>
              </a:rPr>
              <a:t>Pokok Bahasan</a:t>
            </a:r>
            <a:endParaRPr sz="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4" name="Google Shape;594;p106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8</a:t>
            </a:fld>
            <a:endParaRPr/>
          </a:p>
        </p:txBody>
      </p:sp>
      <p:sp>
        <p:nvSpPr>
          <p:cNvPr id="595" name="Google Shape;595;p106"/>
          <p:cNvSpPr/>
          <p:nvPr/>
        </p:nvSpPr>
        <p:spPr>
          <a:xfrm>
            <a:off x="257967" y="694133"/>
            <a:ext cx="11276800" cy="64960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423323" lvl="2" indent="-279393">
              <a:buClr>
                <a:schemeClr val="lt2"/>
              </a:buClr>
              <a:buSzPts val="1700"/>
              <a:buFont typeface="Noto Sans Symbols"/>
              <a:buChar char="▪"/>
            </a:pPr>
            <a:r>
              <a:rPr lang="en" sz="2000"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2267" b="1">
                <a:solidFill>
                  <a:schemeClr val="lt2"/>
                </a:solidFill>
              </a:rPr>
              <a:t>Pendahuluan</a:t>
            </a:r>
            <a:endParaRPr sz="1733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6" name="Google Shape;596;p106"/>
          <p:cNvSpPr/>
          <p:nvPr/>
        </p:nvSpPr>
        <p:spPr>
          <a:xfrm>
            <a:off x="397307" y="853989"/>
            <a:ext cx="348000" cy="329600"/>
          </a:xfrm>
          <a:prstGeom prst="ellipse">
            <a:avLst/>
          </a:prstGeom>
          <a:solidFill>
            <a:schemeClr val="lt2"/>
          </a:solidFill>
          <a:ln w="28575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rgbClr val="FFFFFF"/>
              </a:buClr>
              <a:buSzPts val="1400"/>
            </a:pPr>
            <a:r>
              <a:rPr lang="en" sz="1867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4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7" name="Google Shape;597;p106"/>
          <p:cNvSpPr/>
          <p:nvPr/>
        </p:nvSpPr>
        <p:spPr>
          <a:xfrm>
            <a:off x="258000" y="1382733"/>
            <a:ext cx="11276800" cy="64960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423323" lvl="2" indent="-279393">
              <a:buClr>
                <a:srgbClr val="1F3864"/>
              </a:buClr>
              <a:buSzPts val="1700"/>
              <a:buFont typeface="Noto Sans Symbols"/>
              <a:buChar char="▪"/>
            </a:pPr>
            <a:r>
              <a:rPr lang="en" sz="2267" b="1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2267" b="1">
                <a:solidFill>
                  <a:srgbClr val="1F3864"/>
                </a:solidFill>
              </a:rPr>
              <a:t>Cita-cita Merdeka Belajar dan Peran Evaluasi Sistem Pendidikan</a:t>
            </a:r>
            <a:endParaRPr sz="2267">
              <a:solidFill>
                <a:srgbClr val="1F38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8" name="Google Shape;598;p106"/>
          <p:cNvSpPr/>
          <p:nvPr/>
        </p:nvSpPr>
        <p:spPr>
          <a:xfrm>
            <a:off x="400332" y="1556063"/>
            <a:ext cx="348000" cy="329600"/>
          </a:xfrm>
          <a:prstGeom prst="ellipse">
            <a:avLst/>
          </a:prstGeom>
          <a:solidFill>
            <a:srgbClr val="1F3864"/>
          </a:solidFill>
          <a:ln w="28575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rgbClr val="FFFFFF"/>
              </a:buClr>
              <a:buSzPts val="1400"/>
            </a:pPr>
            <a:r>
              <a:rPr lang="en" sz="1867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867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9" name="Google Shape;599;p106"/>
          <p:cNvSpPr/>
          <p:nvPr/>
        </p:nvSpPr>
        <p:spPr>
          <a:xfrm>
            <a:off x="257967" y="2071300"/>
            <a:ext cx="11276800" cy="64960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423323" lvl="2" indent="-279393">
              <a:buClr>
                <a:schemeClr val="lt2"/>
              </a:buClr>
              <a:buSzPts val="1700"/>
              <a:buFont typeface="Noto Sans Symbols"/>
              <a:buChar char="▪"/>
            </a:pPr>
            <a:r>
              <a:rPr lang="en" sz="2267"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2133" b="1">
                <a:solidFill>
                  <a:schemeClr val="lt2"/>
                </a:solidFill>
              </a:rPr>
              <a:t>Transformasi Sekolah dan Pendidikan Daerah dalam Kerangka Merdeka Belajar</a:t>
            </a:r>
            <a:endParaRPr sz="2133" b="1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0" name="Google Shape;600;p106"/>
          <p:cNvSpPr/>
          <p:nvPr/>
        </p:nvSpPr>
        <p:spPr>
          <a:xfrm>
            <a:off x="400333" y="2231300"/>
            <a:ext cx="348000" cy="329600"/>
          </a:xfrm>
          <a:prstGeom prst="ellipse">
            <a:avLst/>
          </a:prstGeom>
          <a:solidFill>
            <a:schemeClr val="lt2"/>
          </a:solidFill>
          <a:ln w="28575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rgbClr val="FFFFFF"/>
              </a:buClr>
              <a:buSzPts val="1400"/>
            </a:pPr>
            <a:r>
              <a:rPr lang="en" sz="1867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4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5" name="Google Shape;605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201" y="588167"/>
            <a:ext cx="11543268" cy="5881468"/>
          </a:xfrm>
          <a:prstGeom prst="rect">
            <a:avLst/>
          </a:prstGeom>
          <a:noFill/>
          <a:ln>
            <a:noFill/>
          </a:ln>
        </p:spPr>
      </p:pic>
      <p:sp>
        <p:nvSpPr>
          <p:cNvPr id="606" name="Google Shape;606;p107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9</a:t>
            </a:fld>
            <a:endParaRPr/>
          </a:p>
        </p:txBody>
      </p:sp>
      <p:sp>
        <p:nvSpPr>
          <p:cNvPr id="607" name="Google Shape;607;p107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7368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r>
              <a:rPr lang="en"/>
              <a:t>Pendidikan berkualitas bagi seluruh rakyat Indonesia dapat dicapai salah satunya melalui perbaikan pembelanjaan anggaran yang efektif dan akuntabel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108"/>
          <p:cNvSpPr txBox="1"/>
          <p:nvPr/>
        </p:nvSpPr>
        <p:spPr>
          <a:xfrm>
            <a:off x="0" y="1"/>
            <a:ext cx="12192000" cy="83095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/>
          <a:p>
            <a:pPr marL="152396">
              <a:buClr>
                <a:schemeClr val="dk1"/>
              </a:buClr>
              <a:buSzPts val="1900"/>
            </a:pPr>
            <a:r>
              <a:rPr lang="en" sz="2400" b="1">
                <a:solidFill>
                  <a:schemeClr val="lt1"/>
                </a:solidFill>
              </a:rPr>
              <a:t>Pembelanjaan anggaran yang efektif dan akuntabel dapat tercapai melalui perencanaan berbasis data</a:t>
            </a:r>
            <a:endParaRPr sz="2400">
              <a:solidFill>
                <a:schemeClr val="lt1"/>
              </a:solidFill>
            </a:endParaRPr>
          </a:p>
        </p:txBody>
      </p:sp>
      <p:sp>
        <p:nvSpPr>
          <p:cNvPr id="613" name="Google Shape;613;p108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10</a:t>
            </a:fld>
            <a:endParaRPr/>
          </a:p>
        </p:txBody>
      </p:sp>
      <p:pic>
        <p:nvPicPr>
          <p:cNvPr id="614" name="Google Shape;614;p10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5568" y="1734068"/>
            <a:ext cx="9919233" cy="4661233"/>
          </a:xfrm>
          <a:prstGeom prst="rect">
            <a:avLst/>
          </a:prstGeom>
          <a:noFill/>
          <a:ln>
            <a:noFill/>
          </a:ln>
        </p:spPr>
      </p:pic>
      <p:sp>
        <p:nvSpPr>
          <p:cNvPr id="615" name="Google Shape;615;p108"/>
          <p:cNvSpPr txBox="1"/>
          <p:nvPr/>
        </p:nvSpPr>
        <p:spPr>
          <a:xfrm>
            <a:off x="354233" y="831267"/>
            <a:ext cx="11576400" cy="902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2133">
                <a:solidFill>
                  <a:schemeClr val="dk1"/>
                </a:solidFill>
              </a:rPr>
              <a:t>Perencanaan berbasis data memanfaatkan Profil Pendidikan sebagai dasar penyusunan perencanaan untuk perbaikan berkesinambungan.</a:t>
            </a:r>
            <a:endParaRPr sz="2133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109"/>
          <p:cNvSpPr txBox="1"/>
          <p:nvPr/>
        </p:nvSpPr>
        <p:spPr>
          <a:xfrm>
            <a:off x="0" y="1"/>
            <a:ext cx="12192000" cy="83095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/>
          <a:p>
            <a:pPr marL="228594">
              <a:buClr>
                <a:schemeClr val="dk1"/>
              </a:buClr>
              <a:buSzPts val="1100"/>
            </a:pPr>
            <a:r>
              <a:rPr lang="en" sz="2400" b="1">
                <a:solidFill>
                  <a:schemeClr val="lt1"/>
                </a:solidFill>
              </a:rPr>
              <a:t>Evaluasi Sistem Pendidikan bertujuan untuk meningkatkan mutu dan pemerataan mutu pendidikan</a:t>
            </a:r>
            <a:endParaRPr sz="2400" b="1">
              <a:solidFill>
                <a:schemeClr val="lt1"/>
              </a:solidFill>
            </a:endParaRPr>
          </a:p>
        </p:txBody>
      </p:sp>
      <p:sp>
        <p:nvSpPr>
          <p:cNvPr id="621" name="Google Shape;621;p109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11</a:t>
            </a:fld>
            <a:endParaRPr/>
          </a:p>
        </p:txBody>
      </p:sp>
      <p:pic>
        <p:nvPicPr>
          <p:cNvPr id="622" name="Google Shape;622;p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1667" y="2041401"/>
            <a:ext cx="11336368" cy="4152233"/>
          </a:xfrm>
          <a:prstGeom prst="rect">
            <a:avLst/>
          </a:prstGeom>
          <a:noFill/>
          <a:ln>
            <a:noFill/>
          </a:ln>
        </p:spPr>
      </p:pic>
      <p:sp>
        <p:nvSpPr>
          <p:cNvPr id="623" name="Google Shape;623;p109"/>
          <p:cNvSpPr txBox="1">
            <a:spLocks noGrp="1"/>
          </p:cNvSpPr>
          <p:nvPr>
            <p:ph type="body" idx="1"/>
          </p:nvPr>
        </p:nvSpPr>
        <p:spPr>
          <a:xfrm>
            <a:off x="336000" y="749184"/>
            <a:ext cx="11520000" cy="13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" sz="2000" dirty="0"/>
              <a:t>Evaluasi Sistem Pendidikan telah diatur dalam Peraturan Pemerintah No. 57 tahun 2021.</a:t>
            </a:r>
            <a:endParaRPr sz="2000" dirty="0"/>
          </a:p>
          <a:p>
            <a:pPr marL="0" indent="0">
              <a:spcBef>
                <a:spcPts val="0"/>
              </a:spcBef>
              <a:buNone/>
            </a:pPr>
            <a:r>
              <a:rPr lang="en" sz="2000" dirty="0"/>
              <a:t>Evaluasi Sistem Pendidikan bertujuan untuk mengevaluasi kualitas dan pemerataan layanan pendidikan anak usia dini, pendidikan dasar, pendidikan menengah  dan pendidikan tinggi.</a:t>
            </a:r>
            <a:endParaRPr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8" name="Google Shape;628;p110"/>
          <p:cNvGraphicFramePr/>
          <p:nvPr/>
        </p:nvGraphicFramePr>
        <p:xfrm>
          <a:off x="493829" y="1853190"/>
          <a:ext cx="5205567" cy="3882849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52055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882827">
                <a:tc>
                  <a:txBody>
                    <a:bodyPr/>
                    <a:lstStyle/>
                    <a:p>
                      <a:pPr marL="171450" marR="0" lvl="0" indent="-184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•"/>
                      </a:pPr>
                      <a:r>
                        <a:rPr lang="en" sz="2400" b="1" i="0" u="none" strike="noStrike" cap="none">
                          <a:solidFill>
                            <a:srgbClr val="000000"/>
                          </a:solidFill>
                        </a:rPr>
                        <a:t>Profil </a:t>
                      </a:r>
                      <a:r>
                        <a:rPr lang="en" sz="2400" b="1"/>
                        <a:t>Pendidikan </a:t>
                      </a:r>
                      <a:r>
                        <a:rPr lang="en" sz="2400" b="1" i="0" u="none" strike="noStrike" cap="none">
                          <a:solidFill>
                            <a:srgbClr val="000000"/>
                          </a:solidFill>
                        </a:rPr>
                        <a:t>menjadi sumber utama</a:t>
                      </a:r>
                      <a:r>
                        <a:rPr lang="en" sz="2400" i="0" u="none" strike="noStrike" cap="none">
                          <a:solidFill>
                            <a:srgbClr val="000000"/>
                          </a:solidFill>
                        </a:rPr>
                        <a:t> untuk menentukan Kebijakan, Program, dan Kegiatan di Pusat, Daerah, maupun Satuan</a:t>
                      </a:r>
                      <a:endParaRPr sz="2400" i="0" u="none" strike="noStrike" cap="none">
                        <a:solidFill>
                          <a:srgbClr val="000000"/>
                        </a:solidFill>
                      </a:endParaRPr>
                    </a:p>
                    <a:p>
                      <a:pPr marL="171450" marR="0" lvl="0" indent="-184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•"/>
                      </a:pPr>
                      <a:r>
                        <a:rPr lang="en" sz="2400" i="0" u="none" strike="noStrike" cap="none">
                          <a:solidFill>
                            <a:srgbClr val="000000"/>
                          </a:solidFill>
                        </a:rPr>
                        <a:t>UPT PAUD DASMEN melakukan advokasi, konsultasi dan pendampingan kepada Pemda </a:t>
                      </a:r>
                      <a:r>
                        <a:rPr lang="en" sz="2400" b="1" i="0" u="none" strike="noStrike" cap="none">
                          <a:solidFill>
                            <a:srgbClr val="000000"/>
                          </a:solidFill>
                        </a:rPr>
                        <a:t>agar hasil analisis </a:t>
                      </a:r>
                      <a:r>
                        <a:rPr lang="en" sz="2400" b="1"/>
                        <a:t>Profil Pendidikan </a:t>
                      </a:r>
                      <a:r>
                        <a:rPr lang="en" sz="2400" b="1" i="0" u="none" strike="noStrike" cap="none">
                          <a:solidFill>
                            <a:srgbClr val="000000"/>
                          </a:solidFill>
                        </a:rPr>
                        <a:t> ditindaklanjuti</a:t>
                      </a:r>
                      <a:endParaRPr sz="2400" b="1" i="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121933" marR="121933" marT="60967" marB="60967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629" name="Google Shape;629;p1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8417" y="5077389"/>
            <a:ext cx="832907" cy="828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30" name="Google Shape;630;p110" descr="Pemerintah, Pemerintah Daerah, Pemerintah Pusat gambar 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776032" y="1756710"/>
            <a:ext cx="1444409" cy="834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631" name="Google Shape;631;p110" descr="Pemerintah, Pemerintah Daerah, Pemerintah Pusat gambar 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885865" y="3189955"/>
            <a:ext cx="1444409" cy="834548"/>
          </a:xfrm>
          <a:prstGeom prst="rect">
            <a:avLst/>
          </a:prstGeom>
          <a:noFill/>
          <a:ln>
            <a:noFill/>
          </a:ln>
        </p:spPr>
      </p:pic>
      <p:sp>
        <p:nvSpPr>
          <p:cNvPr id="632" name="Google Shape;632;p110"/>
          <p:cNvSpPr txBox="1"/>
          <p:nvPr/>
        </p:nvSpPr>
        <p:spPr>
          <a:xfrm>
            <a:off x="9287264" y="2643257"/>
            <a:ext cx="641600" cy="3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r>
              <a:rPr lang="en" sz="1333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Pusat</a:t>
            </a:r>
            <a:endParaRPr sz="1333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3" name="Google Shape;633;p110"/>
          <p:cNvSpPr txBox="1"/>
          <p:nvPr/>
        </p:nvSpPr>
        <p:spPr>
          <a:xfrm>
            <a:off x="9229471" y="4071997"/>
            <a:ext cx="757200" cy="3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r>
              <a:rPr lang="en" sz="1333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Daerah</a:t>
            </a:r>
            <a:endParaRPr sz="1333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4" name="Google Shape;634;p110"/>
          <p:cNvSpPr txBox="1"/>
          <p:nvPr/>
        </p:nvSpPr>
        <p:spPr>
          <a:xfrm>
            <a:off x="9162871" y="5881117"/>
            <a:ext cx="804000" cy="3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r>
              <a:rPr lang="en" sz="1333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Sekolah</a:t>
            </a:r>
            <a:endParaRPr sz="1333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35" name="Google Shape;635;p11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686508" y="1782364"/>
            <a:ext cx="660345" cy="783201"/>
          </a:xfrm>
          <a:prstGeom prst="rect">
            <a:avLst/>
          </a:prstGeom>
          <a:noFill/>
          <a:ln>
            <a:noFill/>
          </a:ln>
        </p:spPr>
      </p:pic>
      <p:sp>
        <p:nvSpPr>
          <p:cNvPr id="636" name="Google Shape;636;p110"/>
          <p:cNvSpPr txBox="1"/>
          <p:nvPr/>
        </p:nvSpPr>
        <p:spPr>
          <a:xfrm>
            <a:off x="10340603" y="2540651"/>
            <a:ext cx="1444400" cy="5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/>
            <a:r>
              <a:rPr lang="en" sz="1333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Kebijakan </a:t>
            </a:r>
            <a:r>
              <a:rPr lang="en" sz="1333" b="1">
                <a:latin typeface="Calibri"/>
                <a:ea typeface="Calibri"/>
                <a:cs typeface="Calibri"/>
                <a:sym typeface="Calibri"/>
              </a:rPr>
              <a:t>&amp;</a:t>
            </a:r>
            <a:endParaRPr sz="1333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/>
            <a:r>
              <a:rPr lang="en" sz="1333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Program </a:t>
            </a:r>
            <a:r>
              <a:rPr lang="en" sz="1333" b="1">
                <a:latin typeface="Calibri"/>
                <a:ea typeface="Calibri"/>
                <a:cs typeface="Calibri"/>
                <a:sym typeface="Calibri"/>
              </a:rPr>
              <a:t>Pusat</a:t>
            </a:r>
            <a:endParaRPr sz="1333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37" name="Google Shape;637;p11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708428" y="3395868"/>
            <a:ext cx="660345" cy="783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8" name="Google Shape;638;p110" descr="List with Text - Free interface icons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705320" y="5234336"/>
            <a:ext cx="715003" cy="715003"/>
          </a:xfrm>
          <a:prstGeom prst="rect">
            <a:avLst/>
          </a:prstGeom>
          <a:noFill/>
          <a:ln>
            <a:noFill/>
          </a:ln>
        </p:spPr>
      </p:pic>
      <p:sp>
        <p:nvSpPr>
          <p:cNvPr id="639" name="Google Shape;639;p110"/>
          <p:cNvSpPr txBox="1"/>
          <p:nvPr/>
        </p:nvSpPr>
        <p:spPr>
          <a:xfrm>
            <a:off x="10281439" y="5958048"/>
            <a:ext cx="1562800" cy="3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/>
            <a:r>
              <a:rPr lang="en" sz="1333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Peningkatan Mutu</a:t>
            </a:r>
            <a:endParaRPr sz="1333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0" name="Google Shape;640;p110"/>
          <p:cNvSpPr/>
          <p:nvPr/>
        </p:nvSpPr>
        <p:spPr>
          <a:xfrm>
            <a:off x="8865413" y="5289265"/>
            <a:ext cx="290800" cy="404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7F7F7F"/>
          </a:solidFill>
          <a:ln w="25400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1" name="Google Shape;641;p110"/>
          <p:cNvSpPr/>
          <p:nvPr/>
        </p:nvSpPr>
        <p:spPr>
          <a:xfrm>
            <a:off x="10308072" y="5389444"/>
            <a:ext cx="290800" cy="404800"/>
          </a:xfrm>
          <a:prstGeom prst="rightArrow">
            <a:avLst>
              <a:gd name="adj1" fmla="val 50000"/>
              <a:gd name="adj2" fmla="val 48408"/>
            </a:avLst>
          </a:prstGeom>
          <a:solidFill>
            <a:srgbClr val="7F7F7F"/>
          </a:solidFill>
          <a:ln w="25400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2" name="Google Shape;642;p110"/>
          <p:cNvSpPr/>
          <p:nvPr/>
        </p:nvSpPr>
        <p:spPr>
          <a:xfrm>
            <a:off x="10308064" y="1971573"/>
            <a:ext cx="290800" cy="404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7F7F7F"/>
          </a:solidFill>
          <a:ln w="25400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3" name="Google Shape;643;p110"/>
          <p:cNvSpPr/>
          <p:nvPr/>
        </p:nvSpPr>
        <p:spPr>
          <a:xfrm>
            <a:off x="10366193" y="3585076"/>
            <a:ext cx="290800" cy="404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7F7F7F"/>
          </a:solidFill>
          <a:ln w="25400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4" name="Google Shape;644;p110"/>
          <p:cNvSpPr/>
          <p:nvPr/>
        </p:nvSpPr>
        <p:spPr>
          <a:xfrm>
            <a:off x="7814833" y="5156308"/>
            <a:ext cx="609600" cy="6096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A4C2F4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5" name="Google Shape;645;p110"/>
          <p:cNvSpPr txBox="1"/>
          <p:nvPr/>
        </p:nvSpPr>
        <p:spPr>
          <a:xfrm>
            <a:off x="7515133" y="5194292"/>
            <a:ext cx="1246800" cy="5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/>
            <a:r>
              <a:rPr lang="en" sz="1333" b="1">
                <a:latin typeface="Calibri"/>
                <a:ea typeface="Calibri"/>
                <a:cs typeface="Calibri"/>
                <a:sym typeface="Calibri"/>
              </a:rPr>
              <a:t>Evaluasi</a:t>
            </a:r>
            <a:endParaRPr sz="1333" b="1">
              <a:latin typeface="Calibri"/>
              <a:ea typeface="Calibri"/>
              <a:cs typeface="Calibri"/>
              <a:sym typeface="Calibri"/>
            </a:endParaRPr>
          </a:p>
          <a:p>
            <a:pPr algn="ctr"/>
            <a:r>
              <a:rPr lang="en" sz="1333" b="1">
                <a:latin typeface="Calibri"/>
                <a:ea typeface="Calibri"/>
                <a:cs typeface="Calibri"/>
                <a:sym typeface="Calibri"/>
              </a:rPr>
              <a:t>Diri</a:t>
            </a:r>
            <a:endParaRPr sz="1333" b="1">
              <a:latin typeface="Calibri"/>
              <a:ea typeface="Calibri"/>
              <a:cs typeface="Calibri"/>
              <a:sym typeface="Calibri"/>
            </a:endParaRPr>
          </a:p>
          <a:p>
            <a:pPr algn="ctr"/>
            <a:r>
              <a:rPr lang="en" sz="1333" b="1">
                <a:latin typeface="Calibri"/>
                <a:ea typeface="Calibri"/>
                <a:cs typeface="Calibri"/>
                <a:sym typeface="Calibri"/>
              </a:rPr>
              <a:t>Sekolah</a:t>
            </a:r>
            <a:endParaRPr sz="1333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6" name="Google Shape;646;p110"/>
          <p:cNvSpPr/>
          <p:nvPr/>
        </p:nvSpPr>
        <p:spPr>
          <a:xfrm>
            <a:off x="7349836" y="5289261"/>
            <a:ext cx="290800" cy="404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7F7F7F"/>
          </a:solidFill>
          <a:ln w="25400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7" name="Google Shape;647;p110"/>
          <p:cNvSpPr/>
          <p:nvPr/>
        </p:nvSpPr>
        <p:spPr>
          <a:xfrm>
            <a:off x="8796167" y="3619700"/>
            <a:ext cx="290800" cy="404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7F7F7F"/>
          </a:solidFill>
          <a:ln w="25400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48" name="Google Shape;648;p110" descr="Document, Icon, Computer, Web, Internet, Symbol - Text Icon Small ...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531053" y="5157470"/>
            <a:ext cx="486300" cy="607261"/>
          </a:xfrm>
          <a:prstGeom prst="rect">
            <a:avLst/>
          </a:prstGeom>
          <a:noFill/>
          <a:ln>
            <a:noFill/>
          </a:ln>
        </p:spPr>
      </p:pic>
      <p:sp>
        <p:nvSpPr>
          <p:cNvPr id="649" name="Google Shape;649;p110"/>
          <p:cNvSpPr txBox="1"/>
          <p:nvPr/>
        </p:nvSpPr>
        <p:spPr>
          <a:xfrm>
            <a:off x="5988600" y="5855433"/>
            <a:ext cx="1571200" cy="5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/>
            <a:r>
              <a:rPr lang="en" sz="1333">
                <a:latin typeface="Calibri"/>
                <a:ea typeface="Calibri"/>
                <a:cs typeface="Calibri"/>
                <a:sym typeface="Calibri"/>
              </a:rPr>
              <a:t>Profil </a:t>
            </a:r>
            <a:br>
              <a:rPr lang="en" sz="1333">
                <a:latin typeface="Calibri"/>
                <a:ea typeface="Calibri"/>
                <a:cs typeface="Calibri"/>
                <a:sym typeface="Calibri"/>
              </a:rPr>
            </a:br>
            <a:r>
              <a:rPr lang="en" sz="1333">
                <a:latin typeface="Calibri"/>
                <a:ea typeface="Calibri"/>
                <a:cs typeface="Calibri"/>
                <a:sym typeface="Calibri"/>
              </a:rPr>
              <a:t>satuan pendidikan</a:t>
            </a:r>
            <a:endParaRPr sz="1333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50" name="Google Shape;650;p110" descr="List with Text - Free interface icons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453385" y="1853215"/>
            <a:ext cx="641601" cy="641568"/>
          </a:xfrm>
          <a:prstGeom prst="rect">
            <a:avLst/>
          </a:prstGeom>
          <a:noFill/>
          <a:ln>
            <a:noFill/>
          </a:ln>
        </p:spPr>
      </p:pic>
      <p:sp>
        <p:nvSpPr>
          <p:cNvPr id="651" name="Google Shape;651;p110"/>
          <p:cNvSpPr txBox="1"/>
          <p:nvPr/>
        </p:nvSpPr>
        <p:spPr>
          <a:xfrm>
            <a:off x="5988600" y="2540660"/>
            <a:ext cx="1571200" cy="4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/>
            <a:r>
              <a:rPr lang="en" sz="1333">
                <a:latin typeface="Calibri"/>
                <a:ea typeface="Calibri"/>
                <a:cs typeface="Calibri"/>
                <a:sym typeface="Calibri"/>
              </a:rPr>
              <a:t>Profil Pendidikan</a:t>
            </a:r>
            <a:r>
              <a:rPr lang="en" sz="1333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Nasional</a:t>
            </a:r>
            <a:endParaRPr sz="1333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52" name="Google Shape;652;p110" descr="List with Text - Free interface icons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471534" y="3428493"/>
            <a:ext cx="605332" cy="605304"/>
          </a:xfrm>
          <a:prstGeom prst="rect">
            <a:avLst/>
          </a:prstGeom>
          <a:noFill/>
          <a:ln>
            <a:noFill/>
          </a:ln>
        </p:spPr>
      </p:pic>
      <p:sp>
        <p:nvSpPr>
          <p:cNvPr id="653" name="Google Shape;653;p110"/>
          <p:cNvSpPr txBox="1"/>
          <p:nvPr/>
        </p:nvSpPr>
        <p:spPr>
          <a:xfrm>
            <a:off x="6035600" y="4033801"/>
            <a:ext cx="1477200" cy="4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/>
            <a:r>
              <a:rPr lang="en" sz="1333">
                <a:latin typeface="Calibri"/>
                <a:ea typeface="Calibri"/>
                <a:cs typeface="Calibri"/>
                <a:sym typeface="Calibri"/>
              </a:rPr>
              <a:t>Profil Pendidikan </a:t>
            </a:r>
            <a:r>
              <a:rPr lang="en" sz="1333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Daerah</a:t>
            </a:r>
            <a:endParaRPr sz="1333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4" name="Google Shape;654;p110"/>
          <p:cNvSpPr/>
          <p:nvPr/>
        </p:nvSpPr>
        <p:spPr>
          <a:xfrm>
            <a:off x="7913615" y="3528039"/>
            <a:ext cx="609600" cy="609600"/>
          </a:xfrm>
          <a:prstGeom prst="ellipse">
            <a:avLst/>
          </a:prstGeom>
          <a:solidFill>
            <a:srgbClr val="A4C2F4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5" name="Google Shape;655;p110"/>
          <p:cNvSpPr txBox="1"/>
          <p:nvPr/>
        </p:nvSpPr>
        <p:spPr>
          <a:xfrm>
            <a:off x="7564848" y="3463417"/>
            <a:ext cx="1312800" cy="7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/>
            <a:r>
              <a:rPr lang="en" sz="1333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Advokasi</a:t>
            </a:r>
            <a:endParaRPr sz="1333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/>
            <a:r>
              <a:rPr lang="en" sz="1333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Konsultasi</a:t>
            </a:r>
            <a:endParaRPr sz="1333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/>
            <a:r>
              <a:rPr lang="en" sz="1333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Pendampingan</a:t>
            </a:r>
            <a:endParaRPr sz="1333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6" name="Google Shape;656;p110"/>
          <p:cNvSpPr/>
          <p:nvPr/>
        </p:nvSpPr>
        <p:spPr>
          <a:xfrm>
            <a:off x="7349844" y="3630433"/>
            <a:ext cx="290800" cy="404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7F7F7F"/>
          </a:solidFill>
          <a:ln w="25400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7" name="Google Shape;657;p110"/>
          <p:cNvSpPr txBox="1"/>
          <p:nvPr/>
        </p:nvSpPr>
        <p:spPr>
          <a:xfrm>
            <a:off x="0" y="1"/>
            <a:ext cx="12192000" cy="107698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/>
          <a:p>
            <a:pPr>
              <a:buClr>
                <a:schemeClr val="dk1"/>
              </a:buClr>
            </a:pPr>
            <a:r>
              <a:rPr lang="en" sz="2133" b="1">
                <a:solidFill>
                  <a:schemeClr val="lt1"/>
                </a:solidFill>
              </a:rPr>
              <a:t>Evaluasi Sistem Pendidikan menghasilkan laporan komprehensif berupa Profil Pendidikan yang menjadi rujukan Pemerintah Pusat, Pemerintah Daerah dan Satuan Pendidikan dalam menyusun perencanaan anggaran, program dan kebijakan</a:t>
            </a:r>
            <a:endParaRPr sz="133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8" name="Google Shape;658;p110"/>
          <p:cNvSpPr txBox="1"/>
          <p:nvPr/>
        </p:nvSpPr>
        <p:spPr>
          <a:xfrm>
            <a:off x="10316403" y="4152684"/>
            <a:ext cx="1444400" cy="5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/>
            <a:r>
              <a:rPr lang="en" sz="1333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Kebijakan </a:t>
            </a:r>
            <a:r>
              <a:rPr lang="en" sz="1333" b="1">
                <a:latin typeface="Calibri"/>
                <a:ea typeface="Calibri"/>
                <a:cs typeface="Calibri"/>
                <a:sym typeface="Calibri"/>
              </a:rPr>
              <a:t>&amp;</a:t>
            </a:r>
            <a:endParaRPr sz="1333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/>
            <a:r>
              <a:rPr lang="en" sz="1333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Program </a:t>
            </a:r>
            <a:r>
              <a:rPr lang="en" sz="1333" b="1">
                <a:latin typeface="Calibri"/>
                <a:ea typeface="Calibri"/>
                <a:cs typeface="Calibri"/>
                <a:sym typeface="Calibri"/>
              </a:rPr>
              <a:t>Daerah</a:t>
            </a:r>
            <a:endParaRPr sz="1333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9" name="Google Shape;659;p110"/>
          <p:cNvSpPr/>
          <p:nvPr/>
        </p:nvSpPr>
        <p:spPr>
          <a:xfrm>
            <a:off x="8768900" y="2057400"/>
            <a:ext cx="290800" cy="404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7F7F7F"/>
          </a:solidFill>
          <a:ln w="25400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0" name="Google Shape;660;p110"/>
          <p:cNvSpPr/>
          <p:nvPr/>
        </p:nvSpPr>
        <p:spPr>
          <a:xfrm>
            <a:off x="7886348" y="1965739"/>
            <a:ext cx="609600" cy="609600"/>
          </a:xfrm>
          <a:prstGeom prst="ellipse">
            <a:avLst/>
          </a:prstGeom>
          <a:solidFill>
            <a:srgbClr val="A4C2F4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1" name="Google Shape;661;p110"/>
          <p:cNvSpPr txBox="1"/>
          <p:nvPr/>
        </p:nvSpPr>
        <p:spPr>
          <a:xfrm>
            <a:off x="7537581" y="1901117"/>
            <a:ext cx="1312800" cy="7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/>
            <a:r>
              <a:rPr lang="en" sz="1333" b="1">
                <a:latin typeface="Calibri"/>
                <a:ea typeface="Calibri"/>
                <a:cs typeface="Calibri"/>
                <a:sym typeface="Calibri"/>
              </a:rPr>
              <a:t>Analisis Kebijakan, Program</a:t>
            </a:r>
            <a:endParaRPr sz="1333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2" name="Google Shape;662;p110"/>
          <p:cNvSpPr/>
          <p:nvPr/>
        </p:nvSpPr>
        <p:spPr>
          <a:xfrm>
            <a:off x="7322577" y="2068133"/>
            <a:ext cx="290800" cy="404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7F7F7F"/>
          </a:solidFill>
          <a:ln w="25400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111"/>
          <p:cNvSpPr txBox="1"/>
          <p:nvPr/>
        </p:nvSpPr>
        <p:spPr>
          <a:xfrm>
            <a:off x="0" y="1"/>
            <a:ext cx="12192000" cy="46162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/>
          <a:p>
            <a:pPr marL="228594">
              <a:buClr>
                <a:schemeClr val="dk1"/>
              </a:buClr>
              <a:buSzPts val="1100"/>
            </a:pPr>
            <a:r>
              <a:rPr lang="en" sz="2400" b="1">
                <a:solidFill>
                  <a:schemeClr val="lt1"/>
                </a:solidFill>
              </a:rPr>
              <a:t>Pokok Bahasan</a:t>
            </a:r>
            <a:endParaRPr sz="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8" name="Google Shape;668;p111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13</a:t>
            </a:fld>
            <a:endParaRPr/>
          </a:p>
        </p:txBody>
      </p:sp>
      <p:sp>
        <p:nvSpPr>
          <p:cNvPr id="669" name="Google Shape;669;p111"/>
          <p:cNvSpPr/>
          <p:nvPr/>
        </p:nvSpPr>
        <p:spPr>
          <a:xfrm>
            <a:off x="257967" y="694133"/>
            <a:ext cx="11276800" cy="64960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423323" lvl="2" indent="-279393">
              <a:buClr>
                <a:schemeClr val="lt2"/>
              </a:buClr>
              <a:buSzPts val="1700"/>
              <a:buFont typeface="Noto Sans Symbols"/>
              <a:buChar char="▪"/>
            </a:pPr>
            <a:r>
              <a:rPr lang="en" sz="2000"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2267" b="1">
                <a:solidFill>
                  <a:schemeClr val="lt2"/>
                </a:solidFill>
              </a:rPr>
              <a:t>Pendahuluan</a:t>
            </a:r>
            <a:endParaRPr sz="1733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0" name="Google Shape;670;p111"/>
          <p:cNvSpPr/>
          <p:nvPr/>
        </p:nvSpPr>
        <p:spPr>
          <a:xfrm>
            <a:off x="397307" y="853989"/>
            <a:ext cx="348000" cy="329600"/>
          </a:xfrm>
          <a:prstGeom prst="ellipse">
            <a:avLst/>
          </a:prstGeom>
          <a:solidFill>
            <a:schemeClr val="lt2"/>
          </a:solidFill>
          <a:ln w="28575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rgbClr val="FFFFFF"/>
              </a:buClr>
              <a:buSzPts val="1400"/>
            </a:pPr>
            <a:r>
              <a:rPr lang="en" sz="1867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4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1" name="Google Shape;671;p111"/>
          <p:cNvSpPr/>
          <p:nvPr/>
        </p:nvSpPr>
        <p:spPr>
          <a:xfrm>
            <a:off x="258000" y="1382733"/>
            <a:ext cx="11276800" cy="64960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423323" lvl="2" indent="-279393">
              <a:buClr>
                <a:schemeClr val="lt2"/>
              </a:buClr>
              <a:buSzPts val="1700"/>
              <a:buFont typeface="Noto Sans Symbols"/>
              <a:buChar char="▪"/>
            </a:pPr>
            <a:r>
              <a:rPr lang="en" sz="2267"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2267" b="1">
                <a:solidFill>
                  <a:schemeClr val="lt2"/>
                </a:solidFill>
              </a:rPr>
              <a:t>Cita-cita Merdeka Belajar dan Peran Evaluasi Sistem Pendidikan</a:t>
            </a:r>
            <a:endParaRPr sz="2267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2" name="Google Shape;672;p111"/>
          <p:cNvSpPr/>
          <p:nvPr/>
        </p:nvSpPr>
        <p:spPr>
          <a:xfrm>
            <a:off x="400332" y="1556063"/>
            <a:ext cx="348000" cy="329600"/>
          </a:xfrm>
          <a:prstGeom prst="ellipse">
            <a:avLst/>
          </a:prstGeom>
          <a:solidFill>
            <a:schemeClr val="lt2"/>
          </a:solidFill>
          <a:ln w="28575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rgbClr val="FFFFFF"/>
              </a:buClr>
              <a:buSzPts val="1400"/>
            </a:pPr>
            <a:r>
              <a:rPr lang="en" sz="1867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867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3" name="Google Shape;673;p111"/>
          <p:cNvSpPr/>
          <p:nvPr/>
        </p:nvSpPr>
        <p:spPr>
          <a:xfrm>
            <a:off x="257967" y="2071300"/>
            <a:ext cx="11276800" cy="64960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423323" lvl="2" indent="-279393">
              <a:buClr>
                <a:srgbClr val="31538F"/>
              </a:buClr>
              <a:buSzPts val="1700"/>
              <a:buFont typeface="Noto Sans Symbols"/>
              <a:buChar char="▪"/>
            </a:pPr>
            <a:r>
              <a:rPr lang="en" sz="2267" b="1">
                <a:solidFill>
                  <a:srgbClr val="31538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2133" b="1">
                <a:solidFill>
                  <a:srgbClr val="073763"/>
                </a:solidFill>
              </a:rPr>
              <a:t>Transformasi Sekolah dan Pendidikan Daerah dalam Kerangka Merdeka Belajar</a:t>
            </a:r>
            <a:endParaRPr sz="2133" b="1">
              <a:solidFill>
                <a:srgbClr val="07376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4" name="Google Shape;674;p111"/>
          <p:cNvSpPr/>
          <p:nvPr/>
        </p:nvSpPr>
        <p:spPr>
          <a:xfrm>
            <a:off x="400333" y="2231300"/>
            <a:ext cx="348000" cy="329600"/>
          </a:xfrm>
          <a:prstGeom prst="ellipse">
            <a:avLst/>
          </a:prstGeom>
          <a:solidFill>
            <a:srgbClr val="31538F"/>
          </a:solidFill>
          <a:ln w="28575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rgbClr val="FFFFFF"/>
              </a:buClr>
              <a:buSzPts val="1400"/>
            </a:pPr>
            <a:r>
              <a:rPr lang="en" sz="1867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4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112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14</a:t>
            </a:fld>
            <a:endParaRPr/>
          </a:p>
        </p:txBody>
      </p:sp>
      <p:sp>
        <p:nvSpPr>
          <p:cNvPr id="680" name="Google Shape;680;p112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6756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r>
              <a:rPr lang="en"/>
              <a:t>Merdeka Belajar bertujuan untuk mentransformasi layanan pendidikan yang berdampak pada kualitas hasil belajar dan pemerataannya</a:t>
            </a:r>
            <a:endParaRPr/>
          </a:p>
        </p:txBody>
      </p:sp>
      <p:sp>
        <p:nvSpPr>
          <p:cNvPr id="681" name="Google Shape;681;p112"/>
          <p:cNvSpPr/>
          <p:nvPr/>
        </p:nvSpPr>
        <p:spPr>
          <a:xfrm>
            <a:off x="786487" y="1330908"/>
            <a:ext cx="4077600" cy="761600"/>
          </a:xfrm>
          <a:prstGeom prst="rect">
            <a:avLst/>
          </a:prstGeom>
          <a:solidFill>
            <a:srgbClr val="3D85C6"/>
          </a:solidFill>
          <a:ln w="9525" cap="flat" cmpd="sng">
            <a:solidFill>
              <a:srgbClr val="3D85C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chemeClr val="dk1"/>
              </a:buClr>
              <a:buSzPts val="1100"/>
            </a:pPr>
            <a:r>
              <a:rPr lang="en" sz="2000" b="1">
                <a:solidFill>
                  <a:schemeClr val="lt1"/>
                </a:solidFill>
              </a:rPr>
              <a:t>Belajar sebagai kewajiban/tugas</a:t>
            </a:r>
            <a:endParaRPr sz="2000" b="1">
              <a:solidFill>
                <a:schemeClr val="lt1"/>
              </a:solidFill>
            </a:endParaRPr>
          </a:p>
        </p:txBody>
      </p:sp>
      <p:sp>
        <p:nvSpPr>
          <p:cNvPr id="682" name="Google Shape;682;p112"/>
          <p:cNvSpPr/>
          <p:nvPr/>
        </p:nvSpPr>
        <p:spPr>
          <a:xfrm>
            <a:off x="7453167" y="1309767"/>
            <a:ext cx="4077600" cy="777600"/>
          </a:xfrm>
          <a:prstGeom prst="rect">
            <a:avLst/>
          </a:prstGeom>
          <a:solidFill>
            <a:srgbClr val="07376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000" b="1">
                <a:solidFill>
                  <a:schemeClr val="lt1"/>
                </a:solidFill>
              </a:rPr>
              <a:t>Belajar menjadi pengalaman yang menyenangkan</a:t>
            </a:r>
            <a:endParaRPr sz="2000" b="1">
              <a:solidFill>
                <a:schemeClr val="lt1"/>
              </a:solidFill>
            </a:endParaRPr>
          </a:p>
        </p:txBody>
      </p:sp>
      <p:sp>
        <p:nvSpPr>
          <p:cNvPr id="683" name="Google Shape;683;p112"/>
          <p:cNvSpPr/>
          <p:nvPr/>
        </p:nvSpPr>
        <p:spPr>
          <a:xfrm>
            <a:off x="786467" y="818351"/>
            <a:ext cx="4077600" cy="437200"/>
          </a:xfrm>
          <a:prstGeom prst="rect">
            <a:avLst/>
          </a:prstGeom>
          <a:solidFill>
            <a:srgbClr val="3D85C6"/>
          </a:solidFill>
          <a:ln w="9525" cap="flat" cmpd="sng">
            <a:solidFill>
              <a:srgbClr val="3D85C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000" b="1">
                <a:solidFill>
                  <a:schemeClr val="lt1"/>
                </a:solidFill>
              </a:rPr>
              <a:t>Sebelum</a:t>
            </a:r>
            <a:endParaRPr sz="2000" b="1">
              <a:solidFill>
                <a:schemeClr val="lt1"/>
              </a:solidFill>
            </a:endParaRPr>
          </a:p>
        </p:txBody>
      </p:sp>
      <p:sp>
        <p:nvSpPr>
          <p:cNvPr id="684" name="Google Shape;684;p112"/>
          <p:cNvSpPr/>
          <p:nvPr/>
        </p:nvSpPr>
        <p:spPr>
          <a:xfrm>
            <a:off x="7453167" y="807300"/>
            <a:ext cx="4077600" cy="437200"/>
          </a:xfrm>
          <a:prstGeom prst="rect">
            <a:avLst/>
          </a:prstGeom>
          <a:solidFill>
            <a:srgbClr val="07376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000" b="1">
                <a:solidFill>
                  <a:schemeClr val="lt1"/>
                </a:solidFill>
              </a:rPr>
              <a:t>Menjadi</a:t>
            </a:r>
            <a:endParaRPr sz="2000" b="1">
              <a:solidFill>
                <a:schemeClr val="lt1"/>
              </a:solidFill>
            </a:endParaRPr>
          </a:p>
        </p:txBody>
      </p:sp>
      <p:sp>
        <p:nvSpPr>
          <p:cNvPr id="685" name="Google Shape;685;p112"/>
          <p:cNvSpPr/>
          <p:nvPr/>
        </p:nvSpPr>
        <p:spPr>
          <a:xfrm>
            <a:off x="6405529" y="3429967"/>
            <a:ext cx="496800" cy="759600"/>
          </a:xfrm>
          <a:prstGeom prst="chevron">
            <a:avLst>
              <a:gd name="adj" fmla="val 50000"/>
            </a:avLst>
          </a:prstGeom>
          <a:solidFill>
            <a:srgbClr val="002060"/>
          </a:solidFill>
          <a:ln>
            <a:noFill/>
          </a:ln>
          <a:effectLst>
            <a:outerShdw blurRad="57150" dist="171450" dir="5400000" algn="bl" rotWithShape="0">
              <a:srgbClr val="000000">
                <a:alpha val="498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6" name="Google Shape;686;p112"/>
          <p:cNvSpPr/>
          <p:nvPr/>
        </p:nvSpPr>
        <p:spPr>
          <a:xfrm>
            <a:off x="5937211" y="3429967"/>
            <a:ext cx="496800" cy="759600"/>
          </a:xfrm>
          <a:prstGeom prst="chevron">
            <a:avLst>
              <a:gd name="adj" fmla="val 50000"/>
            </a:avLst>
          </a:prstGeom>
          <a:solidFill>
            <a:srgbClr val="002060"/>
          </a:solidFill>
          <a:ln>
            <a:noFill/>
          </a:ln>
          <a:effectLst>
            <a:outerShdw blurRad="57150" dist="171450" dir="5400000" algn="bl" rotWithShape="0">
              <a:srgbClr val="000000">
                <a:alpha val="498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7" name="Google Shape;687;p112"/>
          <p:cNvSpPr/>
          <p:nvPr/>
        </p:nvSpPr>
        <p:spPr>
          <a:xfrm>
            <a:off x="5414889" y="3429967"/>
            <a:ext cx="496800" cy="759600"/>
          </a:xfrm>
          <a:prstGeom prst="chevron">
            <a:avLst>
              <a:gd name="adj" fmla="val 50000"/>
            </a:avLst>
          </a:prstGeom>
          <a:solidFill>
            <a:srgbClr val="002060"/>
          </a:solidFill>
          <a:ln>
            <a:noFill/>
          </a:ln>
          <a:effectLst>
            <a:outerShdw blurRad="57150" dist="171450" dir="5400000" algn="bl" rotWithShape="0">
              <a:srgbClr val="000000">
                <a:alpha val="498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8" name="Google Shape;688;p112"/>
          <p:cNvSpPr/>
          <p:nvPr/>
        </p:nvSpPr>
        <p:spPr>
          <a:xfrm>
            <a:off x="786487" y="4730063"/>
            <a:ext cx="4077600" cy="777600"/>
          </a:xfrm>
          <a:prstGeom prst="rect">
            <a:avLst/>
          </a:prstGeom>
          <a:solidFill>
            <a:srgbClr val="3D85C6"/>
          </a:solidFill>
          <a:ln w="9525" cap="flat" cmpd="sng">
            <a:solidFill>
              <a:srgbClr val="3D85C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000" b="1">
                <a:solidFill>
                  <a:schemeClr val="lt1"/>
                </a:solidFill>
              </a:rPr>
              <a:t>Pemangku kepentingan bekerja dengan sistem sendiri</a:t>
            </a:r>
            <a:endParaRPr sz="2000" b="1">
              <a:solidFill>
                <a:schemeClr val="lt1"/>
              </a:solidFill>
            </a:endParaRPr>
          </a:p>
        </p:txBody>
      </p:sp>
      <p:sp>
        <p:nvSpPr>
          <p:cNvPr id="689" name="Google Shape;689;p112"/>
          <p:cNvSpPr/>
          <p:nvPr/>
        </p:nvSpPr>
        <p:spPr>
          <a:xfrm>
            <a:off x="7453167" y="4708973"/>
            <a:ext cx="4077600" cy="777600"/>
          </a:xfrm>
          <a:prstGeom prst="rect">
            <a:avLst/>
          </a:prstGeom>
          <a:solidFill>
            <a:srgbClr val="07376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000" b="1">
                <a:solidFill>
                  <a:schemeClr val="lt1"/>
                </a:solidFill>
              </a:rPr>
              <a:t>Kerjasama antar pemangku kepentingan</a:t>
            </a:r>
            <a:endParaRPr sz="2000" b="1">
              <a:solidFill>
                <a:schemeClr val="lt1"/>
              </a:solidFill>
            </a:endParaRPr>
          </a:p>
        </p:txBody>
      </p:sp>
      <p:sp>
        <p:nvSpPr>
          <p:cNvPr id="690" name="Google Shape;690;p112"/>
          <p:cNvSpPr/>
          <p:nvPr/>
        </p:nvSpPr>
        <p:spPr>
          <a:xfrm>
            <a:off x="798967" y="5579191"/>
            <a:ext cx="4077600" cy="777600"/>
          </a:xfrm>
          <a:prstGeom prst="rect">
            <a:avLst/>
          </a:prstGeom>
          <a:solidFill>
            <a:srgbClr val="3D85C6"/>
          </a:solidFill>
          <a:ln w="9525" cap="flat" cmpd="sng">
            <a:solidFill>
              <a:srgbClr val="3D85C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000" b="1">
                <a:solidFill>
                  <a:schemeClr val="lt1"/>
                </a:solidFill>
              </a:rPr>
              <a:t>Program dan ekosistem didorong oleh pemerintah</a:t>
            </a:r>
            <a:endParaRPr sz="2000" b="1">
              <a:solidFill>
                <a:schemeClr val="lt1"/>
              </a:solidFill>
            </a:endParaRPr>
          </a:p>
        </p:txBody>
      </p:sp>
      <p:sp>
        <p:nvSpPr>
          <p:cNvPr id="691" name="Google Shape;691;p112"/>
          <p:cNvSpPr/>
          <p:nvPr/>
        </p:nvSpPr>
        <p:spPr>
          <a:xfrm>
            <a:off x="7453167" y="5551077"/>
            <a:ext cx="4077600" cy="777600"/>
          </a:xfrm>
          <a:prstGeom prst="rect">
            <a:avLst/>
          </a:prstGeom>
          <a:solidFill>
            <a:srgbClr val="07376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000" b="1">
                <a:solidFill>
                  <a:schemeClr val="lt1"/>
                </a:solidFill>
              </a:rPr>
              <a:t>Pemangku kepentingan sebagai agen perubahan</a:t>
            </a:r>
            <a:endParaRPr sz="2000" b="1">
              <a:solidFill>
                <a:schemeClr val="lt1"/>
              </a:solidFill>
            </a:endParaRPr>
          </a:p>
        </p:txBody>
      </p:sp>
      <p:sp>
        <p:nvSpPr>
          <p:cNvPr id="692" name="Google Shape;692;p112"/>
          <p:cNvSpPr/>
          <p:nvPr/>
        </p:nvSpPr>
        <p:spPr>
          <a:xfrm>
            <a:off x="786468" y="2158884"/>
            <a:ext cx="4077600" cy="777600"/>
          </a:xfrm>
          <a:prstGeom prst="rect">
            <a:avLst/>
          </a:prstGeom>
          <a:solidFill>
            <a:srgbClr val="3D85C6"/>
          </a:solidFill>
          <a:ln w="9525" cap="flat" cmpd="sng">
            <a:solidFill>
              <a:srgbClr val="3D85C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000" b="1">
                <a:solidFill>
                  <a:schemeClr val="lt1"/>
                </a:solidFill>
              </a:rPr>
              <a:t>Guru sebagai penyampai informasi atau pengetahuan</a:t>
            </a:r>
            <a:endParaRPr sz="2000" b="1">
              <a:solidFill>
                <a:schemeClr val="lt1"/>
              </a:solidFill>
            </a:endParaRPr>
          </a:p>
        </p:txBody>
      </p:sp>
      <p:sp>
        <p:nvSpPr>
          <p:cNvPr id="693" name="Google Shape;693;p112"/>
          <p:cNvSpPr/>
          <p:nvPr/>
        </p:nvSpPr>
        <p:spPr>
          <a:xfrm>
            <a:off x="7453149" y="2162591"/>
            <a:ext cx="4077600" cy="777600"/>
          </a:xfrm>
          <a:prstGeom prst="rect">
            <a:avLst/>
          </a:prstGeom>
          <a:solidFill>
            <a:srgbClr val="07376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000" b="1">
                <a:solidFill>
                  <a:schemeClr val="lt1"/>
                </a:solidFill>
              </a:rPr>
              <a:t>Guru sebagai fasilitator yang menginspirasi dalam kegiatan belajar</a:t>
            </a:r>
            <a:endParaRPr sz="2000" b="1">
              <a:solidFill>
                <a:schemeClr val="lt1"/>
              </a:solidFill>
            </a:endParaRPr>
          </a:p>
        </p:txBody>
      </p:sp>
      <p:sp>
        <p:nvSpPr>
          <p:cNvPr id="694" name="Google Shape;694;p112"/>
          <p:cNvSpPr/>
          <p:nvPr/>
        </p:nvSpPr>
        <p:spPr>
          <a:xfrm>
            <a:off x="786468" y="3007995"/>
            <a:ext cx="4077600" cy="777600"/>
          </a:xfrm>
          <a:prstGeom prst="rect">
            <a:avLst/>
          </a:prstGeom>
          <a:solidFill>
            <a:srgbClr val="3D85C6"/>
          </a:solidFill>
          <a:ln w="9525" cap="flat" cmpd="sng">
            <a:solidFill>
              <a:srgbClr val="3D85C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000" b="1">
                <a:solidFill>
                  <a:schemeClr val="lt1"/>
                </a:solidFill>
              </a:rPr>
              <a:t>Pendekatan homogen,</a:t>
            </a:r>
            <a:endParaRPr sz="2000" b="1">
              <a:solidFill>
                <a:schemeClr val="lt1"/>
              </a:solidFill>
            </a:endParaRPr>
          </a:p>
          <a:p>
            <a:pPr algn="ctr"/>
            <a:r>
              <a:rPr lang="en" sz="2000" b="1">
                <a:solidFill>
                  <a:schemeClr val="lt1"/>
                </a:solidFill>
              </a:rPr>
              <a:t>‘satu ukuran untuk semua’</a:t>
            </a:r>
            <a:endParaRPr sz="2000" b="1">
              <a:solidFill>
                <a:schemeClr val="lt1"/>
              </a:solidFill>
            </a:endParaRPr>
          </a:p>
        </p:txBody>
      </p:sp>
      <p:sp>
        <p:nvSpPr>
          <p:cNvPr id="695" name="Google Shape;695;p112"/>
          <p:cNvSpPr/>
          <p:nvPr/>
        </p:nvSpPr>
        <p:spPr>
          <a:xfrm>
            <a:off x="7453149" y="2993908"/>
            <a:ext cx="4077600" cy="777600"/>
          </a:xfrm>
          <a:prstGeom prst="rect">
            <a:avLst/>
          </a:prstGeom>
          <a:solidFill>
            <a:srgbClr val="07376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000" b="1">
                <a:solidFill>
                  <a:schemeClr val="lt1"/>
                </a:solidFill>
              </a:rPr>
              <a:t>Pendekatan berpusat pada siswa, berbasis kebutuhan individu</a:t>
            </a:r>
            <a:endParaRPr sz="2000" b="1">
              <a:solidFill>
                <a:schemeClr val="lt1"/>
              </a:solidFill>
            </a:endParaRPr>
          </a:p>
        </p:txBody>
      </p:sp>
      <p:sp>
        <p:nvSpPr>
          <p:cNvPr id="696" name="Google Shape;696;p112"/>
          <p:cNvSpPr/>
          <p:nvPr/>
        </p:nvSpPr>
        <p:spPr>
          <a:xfrm>
            <a:off x="786467" y="3869011"/>
            <a:ext cx="4077600" cy="777600"/>
          </a:xfrm>
          <a:prstGeom prst="rect">
            <a:avLst/>
          </a:prstGeom>
          <a:solidFill>
            <a:srgbClr val="3D85C6"/>
          </a:solidFill>
          <a:ln w="9525" cap="flat" cmpd="sng">
            <a:solidFill>
              <a:srgbClr val="3D85C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000" b="1">
                <a:solidFill>
                  <a:schemeClr val="lt1"/>
                </a:solidFill>
              </a:rPr>
              <a:t>Kegiatan pembelajaran belum optimal memanfaatkan teknologi </a:t>
            </a:r>
            <a:endParaRPr sz="2000" b="1">
              <a:solidFill>
                <a:schemeClr val="lt1"/>
              </a:solidFill>
            </a:endParaRPr>
          </a:p>
        </p:txBody>
      </p:sp>
      <p:sp>
        <p:nvSpPr>
          <p:cNvPr id="697" name="Google Shape;697;p112"/>
          <p:cNvSpPr/>
          <p:nvPr/>
        </p:nvSpPr>
        <p:spPr>
          <a:xfrm>
            <a:off x="7453167" y="3851447"/>
            <a:ext cx="4077600" cy="777600"/>
          </a:xfrm>
          <a:prstGeom prst="rect">
            <a:avLst/>
          </a:prstGeom>
          <a:solidFill>
            <a:srgbClr val="07376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000" b="1">
                <a:solidFill>
                  <a:schemeClr val="lt1"/>
                </a:solidFill>
              </a:rPr>
              <a:t>Pembelajaran memanfaatkan teknologi</a:t>
            </a:r>
            <a:endParaRPr sz="2000"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p113"/>
          <p:cNvSpPr txBox="1"/>
          <p:nvPr/>
        </p:nvSpPr>
        <p:spPr>
          <a:xfrm>
            <a:off x="0" y="1"/>
            <a:ext cx="12192000" cy="83095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/>
          <a:p>
            <a:pPr marL="121917">
              <a:buClr>
                <a:schemeClr val="dk1"/>
              </a:buClr>
              <a:buSzPts val="1100"/>
            </a:pPr>
            <a:r>
              <a:rPr lang="en" sz="2400" b="1">
                <a:solidFill>
                  <a:schemeClr val="lt1"/>
                </a:solidFill>
              </a:rPr>
              <a:t>Intervensi kebijakan transformasi untuk peningkatan dan pemerataan mutu perlu dilakukan pada berbagai tingkatan</a:t>
            </a:r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3" name="Google Shape;703;p113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15</a:t>
            </a:fld>
            <a:endParaRPr/>
          </a:p>
        </p:txBody>
      </p:sp>
      <p:pic>
        <p:nvPicPr>
          <p:cNvPr id="704" name="Google Shape;704;p1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8667" y="961034"/>
            <a:ext cx="11329984" cy="53636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5" name="Google Shape;4115;p32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>
              <a:buClr>
                <a:srgbClr val="000000"/>
              </a:buClr>
              <a:buSzPts val="1350"/>
            </a:pP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16" name="Google Shape;4116;p322"/>
          <p:cNvPicPr preferRelativeResize="0"/>
          <p:nvPr/>
        </p:nvPicPr>
        <p:blipFill rotWithShape="1">
          <a:blip r:embed="rId3">
            <a:alphaModFix amt="51000"/>
          </a:blip>
          <a:srcRect t="3427" b="3417"/>
          <a:stretch/>
        </p:blipFill>
        <p:spPr>
          <a:xfrm>
            <a:off x="270" y="0"/>
            <a:ext cx="1219172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117" name="Google Shape;4117;p322"/>
          <p:cNvSpPr txBox="1"/>
          <p:nvPr/>
        </p:nvSpPr>
        <p:spPr>
          <a:xfrm>
            <a:off x="6842871" y="2956163"/>
            <a:ext cx="4274800" cy="7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000000"/>
              </a:buClr>
              <a:buSzPts val="3600"/>
            </a:pPr>
            <a:r>
              <a:rPr lang="en" sz="4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Terima kasih</a:t>
            </a:r>
            <a:endParaRPr sz="48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18" name="Google Shape;4118;p322"/>
          <p:cNvSpPr txBox="1">
            <a:spLocks noGrp="1"/>
          </p:cNvSpPr>
          <p:nvPr>
            <p:ph type="sldNum" idx="4294967295"/>
          </p:nvPr>
        </p:nvSpPr>
        <p:spPr>
          <a:xfrm>
            <a:off x="11687571" y="-67667"/>
            <a:ext cx="453200" cy="5248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ctr" anchorCtr="0">
            <a:noAutofit/>
          </a:bodyPr>
          <a:lstStyle/>
          <a:p>
            <a:pPr>
              <a:buSzPts val="800"/>
            </a:pPr>
            <a:fld id="{00000000-1234-1234-1234-123412341234}" type="slidenum">
              <a:rPr lang="en"/>
              <a:pPr>
                <a:buSzPts val="800"/>
              </a:pPr>
              <a:t>16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684</Words>
  <Application>Microsoft Office PowerPoint</Application>
  <PresentationFormat>Widescreen</PresentationFormat>
  <Paragraphs>135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Noto Sans Symbols</vt:lpstr>
      <vt:lpstr>Office Theme</vt:lpstr>
      <vt:lpstr>PowerPoint Presentation</vt:lpstr>
      <vt:lpstr>PowerPoint Presentation</vt:lpstr>
      <vt:lpstr>Program atau kegiatan belum berdampak kepada peningkatan mutu disebabkan perencanaan belum berbasis data sesuai dengan masalah yang dihadapi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Pendidikan berkualitas bagi seluruh rakyat Indonesia dapat dicapai salah satunya melalui perbaikan pembelanjaan anggaran yang efektif dan akuntabel</vt:lpstr>
      <vt:lpstr>PowerPoint Presentation</vt:lpstr>
      <vt:lpstr>PowerPoint Presentation</vt:lpstr>
      <vt:lpstr>PowerPoint Presentation</vt:lpstr>
      <vt:lpstr>PowerPoint Presentation</vt:lpstr>
      <vt:lpstr>Merdeka Belajar bertujuan untuk mentransformasi layanan pendidikan yang berdampak pada kualitas hasil belajar dan pemerataannya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Karina Manuaba</dc:creator>
  <cp:lastModifiedBy>Karina Manuaba</cp:lastModifiedBy>
  <cp:revision>1</cp:revision>
  <dcterms:created xsi:type="dcterms:W3CDTF">2022-01-24T07:57:50Z</dcterms:created>
  <dcterms:modified xsi:type="dcterms:W3CDTF">2022-01-24T08:08:31Z</dcterms:modified>
</cp:coreProperties>
</file>